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9" r:id="rId4"/>
    <p:sldId id="264" r:id="rId5"/>
    <p:sldId id="261" r:id="rId6"/>
    <p:sldId id="262" r:id="rId7"/>
    <p:sldId id="263" r:id="rId8"/>
    <p:sldId id="260" r:id="rId9"/>
    <p:sldId id="265" r:id="rId10"/>
    <p:sldId id="267" r:id="rId11"/>
    <p:sldId id="266" r:id="rId12"/>
  </p:sldIdLst>
  <p:sldSz cx="12192000" cy="6858000"/>
  <p:notesSz cx="7010400" cy="92964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695CB7-A54E-4B20-90FB-F0441515CBCE}" v="3033" dt="2019-02-05T13:31:22.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1" autoAdjust="0"/>
    <p:restoredTop sz="80148" autoAdjust="0"/>
  </p:normalViewPr>
  <p:slideViewPr>
    <p:cSldViewPr snapToGrid="0">
      <p:cViewPr>
        <p:scale>
          <a:sx n="50" d="100"/>
          <a:sy n="50" d="100"/>
        </p:scale>
        <p:origin x="2040"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 Huse" userId="87c54dcf-3e1c-461a-b644-f9532bd302ef" providerId="ADAL" clId="{CD695CB7-A54E-4B20-90FB-F0441515CBCE}"/>
    <pc:docChg chg="undo custSel mod addSld modSld sldOrd modNotesMaster">
      <pc:chgData name="Marcel Huse" userId="87c54dcf-3e1c-461a-b644-f9532bd302ef" providerId="ADAL" clId="{CD695CB7-A54E-4B20-90FB-F0441515CBCE}" dt="2019-02-05T13:31:22.626" v="3011" actId="1076"/>
      <pc:docMkLst>
        <pc:docMk/>
      </pc:docMkLst>
      <pc:sldChg chg="modNotesTx">
        <pc:chgData name="Marcel Huse" userId="87c54dcf-3e1c-461a-b644-f9532bd302ef" providerId="ADAL" clId="{CD695CB7-A54E-4B20-90FB-F0441515CBCE}" dt="2019-02-05T11:48:16.672" v="2979" actId="20577"/>
        <pc:sldMkLst>
          <pc:docMk/>
          <pc:sldMk cId="859917791" sldId="256"/>
        </pc:sldMkLst>
      </pc:sldChg>
      <pc:sldChg chg="addSp modSp modAnim modNotesTx">
        <pc:chgData name="Marcel Huse" userId="87c54dcf-3e1c-461a-b644-f9532bd302ef" providerId="ADAL" clId="{CD695CB7-A54E-4B20-90FB-F0441515CBCE}" dt="2019-02-05T13:23:27.370" v="2983" actId="1076"/>
        <pc:sldMkLst>
          <pc:docMk/>
          <pc:sldMk cId="3528628583" sldId="257"/>
        </pc:sldMkLst>
        <pc:picChg chg="add mod">
          <ac:chgData name="Marcel Huse" userId="87c54dcf-3e1c-461a-b644-f9532bd302ef" providerId="ADAL" clId="{CD695CB7-A54E-4B20-90FB-F0441515CBCE}" dt="2019-02-05T13:22:50.475" v="2981" actId="1076"/>
          <ac:picMkLst>
            <pc:docMk/>
            <pc:sldMk cId="3528628583" sldId="257"/>
            <ac:picMk id="2" creationId="{B4B13E7E-D6B3-4B4D-BB3D-48C9557DE36A}"/>
          </ac:picMkLst>
        </pc:picChg>
        <pc:picChg chg="add mod">
          <ac:chgData name="Marcel Huse" userId="87c54dcf-3e1c-461a-b644-f9532bd302ef" providerId="ADAL" clId="{CD695CB7-A54E-4B20-90FB-F0441515CBCE}" dt="2019-02-05T13:23:27.370" v="2983" actId="1076"/>
          <ac:picMkLst>
            <pc:docMk/>
            <pc:sldMk cId="3528628583" sldId="257"/>
            <ac:picMk id="3" creationId="{93A27D7A-C57C-4C89-B869-A0B2D9B7748D}"/>
          </ac:picMkLst>
        </pc:picChg>
      </pc:sldChg>
      <pc:sldChg chg="addSp modSp modAnim modNotesTx">
        <pc:chgData name="Marcel Huse" userId="87c54dcf-3e1c-461a-b644-f9532bd302ef" providerId="ADAL" clId="{CD695CB7-A54E-4B20-90FB-F0441515CBCE}" dt="2019-02-05T13:27:11.915" v="2987" actId="1076"/>
        <pc:sldMkLst>
          <pc:docMk/>
          <pc:sldMk cId="2386014238" sldId="258"/>
        </pc:sldMkLst>
        <pc:picChg chg="add mod">
          <ac:chgData name="Marcel Huse" userId="87c54dcf-3e1c-461a-b644-f9532bd302ef" providerId="ADAL" clId="{CD695CB7-A54E-4B20-90FB-F0441515CBCE}" dt="2019-02-05T13:26:40.491" v="2985" actId="1076"/>
          <ac:picMkLst>
            <pc:docMk/>
            <pc:sldMk cId="2386014238" sldId="258"/>
            <ac:picMk id="2" creationId="{7B7C6F07-58AF-4347-9E65-9DC4AA46F38C}"/>
          </ac:picMkLst>
        </pc:picChg>
        <pc:picChg chg="add mod">
          <ac:chgData name="Marcel Huse" userId="87c54dcf-3e1c-461a-b644-f9532bd302ef" providerId="ADAL" clId="{CD695CB7-A54E-4B20-90FB-F0441515CBCE}" dt="2019-02-05T13:27:11.915" v="2987" actId="1076"/>
          <ac:picMkLst>
            <pc:docMk/>
            <pc:sldMk cId="2386014238" sldId="258"/>
            <ac:picMk id="3" creationId="{78AE2189-7E04-4E52-8CC6-B4269528C7FD}"/>
          </ac:picMkLst>
        </pc:picChg>
      </pc:sldChg>
      <pc:sldChg chg="addSp modSp modAnim modNotesTx">
        <pc:chgData name="Marcel Huse" userId="87c54dcf-3e1c-461a-b644-f9532bd302ef" providerId="ADAL" clId="{CD695CB7-A54E-4B20-90FB-F0441515CBCE}" dt="2019-02-05T13:28:13.379" v="2991" actId="1076"/>
        <pc:sldMkLst>
          <pc:docMk/>
          <pc:sldMk cId="943192269" sldId="259"/>
        </pc:sldMkLst>
        <pc:picChg chg="add mod">
          <ac:chgData name="Marcel Huse" userId="87c54dcf-3e1c-461a-b644-f9532bd302ef" providerId="ADAL" clId="{CD695CB7-A54E-4B20-90FB-F0441515CBCE}" dt="2019-02-05T13:27:43.227" v="2989" actId="1076"/>
          <ac:picMkLst>
            <pc:docMk/>
            <pc:sldMk cId="943192269" sldId="259"/>
            <ac:picMk id="2" creationId="{A36E446A-9689-4EF8-AE4E-BAFED716941E}"/>
          </ac:picMkLst>
        </pc:picChg>
        <pc:picChg chg="add mod">
          <ac:chgData name="Marcel Huse" userId="87c54dcf-3e1c-461a-b644-f9532bd302ef" providerId="ADAL" clId="{CD695CB7-A54E-4B20-90FB-F0441515CBCE}" dt="2019-02-05T13:28:13.379" v="2991" actId="1076"/>
          <ac:picMkLst>
            <pc:docMk/>
            <pc:sldMk cId="943192269" sldId="259"/>
            <ac:picMk id="4" creationId="{D16B8DEC-2FBF-4C49-8C33-14594317DA88}"/>
          </ac:picMkLst>
        </pc:picChg>
      </pc:sldChg>
      <pc:sldChg chg="addSp modSp ord modAnim modNotesTx">
        <pc:chgData name="Marcel Huse" userId="87c54dcf-3e1c-461a-b644-f9532bd302ef" providerId="ADAL" clId="{CD695CB7-A54E-4B20-90FB-F0441515CBCE}" dt="2019-02-05T13:31:22.626" v="3011" actId="1076"/>
        <pc:sldMkLst>
          <pc:docMk/>
          <pc:sldMk cId="529311616" sldId="260"/>
        </pc:sldMkLst>
        <pc:picChg chg="add mod">
          <ac:chgData name="Marcel Huse" userId="87c54dcf-3e1c-461a-b644-f9532bd302ef" providerId="ADAL" clId="{CD695CB7-A54E-4B20-90FB-F0441515CBCE}" dt="2019-02-05T13:31:10.754" v="3009" actId="1076"/>
          <ac:picMkLst>
            <pc:docMk/>
            <pc:sldMk cId="529311616" sldId="260"/>
            <ac:picMk id="2" creationId="{442E9BD6-A024-477A-9CE7-7564D55C6892}"/>
          </ac:picMkLst>
        </pc:picChg>
        <pc:picChg chg="add mod">
          <ac:chgData name="Marcel Huse" userId="87c54dcf-3e1c-461a-b644-f9532bd302ef" providerId="ADAL" clId="{CD695CB7-A54E-4B20-90FB-F0441515CBCE}" dt="2019-02-05T13:31:22.626" v="3011" actId="1076"/>
          <ac:picMkLst>
            <pc:docMk/>
            <pc:sldMk cId="529311616" sldId="260"/>
            <ac:picMk id="4" creationId="{9D7405FA-FF14-4B47-BF4C-39EE471B9A00}"/>
          </ac:picMkLst>
        </pc:picChg>
      </pc:sldChg>
      <pc:sldChg chg="addSp modSp modAnim modNotesTx">
        <pc:chgData name="Marcel Huse" userId="87c54dcf-3e1c-461a-b644-f9532bd302ef" providerId="ADAL" clId="{CD695CB7-A54E-4B20-90FB-F0441515CBCE}" dt="2019-02-05T13:29:39.515" v="2999" actId="1076"/>
        <pc:sldMkLst>
          <pc:docMk/>
          <pc:sldMk cId="1655096911" sldId="261"/>
        </pc:sldMkLst>
        <pc:picChg chg="add mod">
          <ac:chgData name="Marcel Huse" userId="87c54dcf-3e1c-461a-b644-f9532bd302ef" providerId="ADAL" clId="{CD695CB7-A54E-4B20-90FB-F0441515CBCE}" dt="2019-02-05T13:29:22.827" v="2997" actId="1076"/>
          <ac:picMkLst>
            <pc:docMk/>
            <pc:sldMk cId="1655096911" sldId="261"/>
            <ac:picMk id="2" creationId="{6AE56F26-CE41-4C80-8437-DA3D77B69750}"/>
          </ac:picMkLst>
        </pc:picChg>
        <pc:picChg chg="add mod">
          <ac:chgData name="Marcel Huse" userId="87c54dcf-3e1c-461a-b644-f9532bd302ef" providerId="ADAL" clId="{CD695CB7-A54E-4B20-90FB-F0441515CBCE}" dt="2019-02-05T13:29:39.515" v="2999" actId="1076"/>
          <ac:picMkLst>
            <pc:docMk/>
            <pc:sldMk cId="1655096911" sldId="261"/>
            <ac:picMk id="4" creationId="{C2637B54-4E31-4916-B9EF-C4EBF338C367}"/>
          </ac:picMkLst>
        </pc:picChg>
      </pc:sldChg>
      <pc:sldChg chg="addSp modSp modAnim modNotesTx">
        <pc:chgData name="Marcel Huse" userId="87c54dcf-3e1c-461a-b644-f9532bd302ef" providerId="ADAL" clId="{CD695CB7-A54E-4B20-90FB-F0441515CBCE}" dt="2019-02-05T13:30:14.859" v="3003" actId="1076"/>
        <pc:sldMkLst>
          <pc:docMk/>
          <pc:sldMk cId="962488926" sldId="262"/>
        </pc:sldMkLst>
        <pc:picChg chg="add mod">
          <ac:chgData name="Marcel Huse" userId="87c54dcf-3e1c-461a-b644-f9532bd302ef" providerId="ADAL" clId="{CD695CB7-A54E-4B20-90FB-F0441515CBCE}" dt="2019-02-05T13:29:55.475" v="3001" actId="1076"/>
          <ac:picMkLst>
            <pc:docMk/>
            <pc:sldMk cId="962488926" sldId="262"/>
            <ac:picMk id="2" creationId="{36F65203-23F9-4B21-ABD5-E0B0CC936FF2}"/>
          </ac:picMkLst>
        </pc:picChg>
        <pc:picChg chg="add mod">
          <ac:chgData name="Marcel Huse" userId="87c54dcf-3e1c-461a-b644-f9532bd302ef" providerId="ADAL" clId="{CD695CB7-A54E-4B20-90FB-F0441515CBCE}" dt="2019-02-05T13:30:14.859" v="3003" actId="1076"/>
          <ac:picMkLst>
            <pc:docMk/>
            <pc:sldMk cId="962488926" sldId="262"/>
            <ac:picMk id="3" creationId="{35936F9F-8059-4BC7-AA45-E9523AC36209}"/>
          </ac:picMkLst>
        </pc:picChg>
      </pc:sldChg>
      <pc:sldChg chg="addSp modSp modAnim modNotesTx">
        <pc:chgData name="Marcel Huse" userId="87c54dcf-3e1c-461a-b644-f9532bd302ef" providerId="ADAL" clId="{CD695CB7-A54E-4B20-90FB-F0441515CBCE}" dt="2019-02-05T13:30:55.578" v="3007" actId="1076"/>
        <pc:sldMkLst>
          <pc:docMk/>
          <pc:sldMk cId="506269263" sldId="263"/>
        </pc:sldMkLst>
        <pc:picChg chg="add mod">
          <ac:chgData name="Marcel Huse" userId="87c54dcf-3e1c-461a-b644-f9532bd302ef" providerId="ADAL" clId="{CD695CB7-A54E-4B20-90FB-F0441515CBCE}" dt="2019-02-05T13:30:39.554" v="3005" actId="1076"/>
          <ac:picMkLst>
            <pc:docMk/>
            <pc:sldMk cId="506269263" sldId="263"/>
            <ac:picMk id="2" creationId="{83087573-B4B2-4823-A3C0-28C1B8191A24}"/>
          </ac:picMkLst>
        </pc:picChg>
        <pc:picChg chg="add mod">
          <ac:chgData name="Marcel Huse" userId="87c54dcf-3e1c-461a-b644-f9532bd302ef" providerId="ADAL" clId="{CD695CB7-A54E-4B20-90FB-F0441515CBCE}" dt="2019-02-05T13:30:55.578" v="3007" actId="1076"/>
          <ac:picMkLst>
            <pc:docMk/>
            <pc:sldMk cId="506269263" sldId="263"/>
            <ac:picMk id="3" creationId="{A0C866B6-F1ED-4D8D-8279-70661C9ABFF7}"/>
          </ac:picMkLst>
        </pc:picChg>
      </pc:sldChg>
      <pc:sldChg chg="addSp delSp modSp add mod ord setBg modAnim modNotesTx">
        <pc:chgData name="Marcel Huse" userId="87c54dcf-3e1c-461a-b644-f9532bd302ef" providerId="ADAL" clId="{CD695CB7-A54E-4B20-90FB-F0441515CBCE}" dt="2019-02-05T13:29:07.203" v="2995" actId="1076"/>
        <pc:sldMkLst>
          <pc:docMk/>
          <pc:sldMk cId="3705548684" sldId="264"/>
        </pc:sldMkLst>
        <pc:spChg chg="del">
          <ac:chgData name="Marcel Huse" userId="87c54dcf-3e1c-461a-b644-f9532bd302ef" providerId="ADAL" clId="{CD695CB7-A54E-4B20-90FB-F0441515CBCE}" dt="2019-02-04T15:57:57.074" v="2" actId="26606"/>
          <ac:spMkLst>
            <pc:docMk/>
            <pc:sldMk cId="3705548684" sldId="264"/>
            <ac:spMk id="2" creationId="{44CA7BDF-33FB-4379-A67A-E117FE835FC6}"/>
          </ac:spMkLst>
        </pc:spChg>
        <pc:spChg chg="del">
          <ac:chgData name="Marcel Huse" userId="87c54dcf-3e1c-461a-b644-f9532bd302ef" providerId="ADAL" clId="{CD695CB7-A54E-4B20-90FB-F0441515CBCE}" dt="2019-02-04T15:57:40.570" v="1"/>
          <ac:spMkLst>
            <pc:docMk/>
            <pc:sldMk cId="3705548684" sldId="264"/>
            <ac:spMk id="3" creationId="{C27B1715-1832-4EEE-98EF-F5B5D7804445}"/>
          </ac:spMkLst>
        </pc:spChg>
        <pc:spChg chg="add del mod">
          <ac:chgData name="Marcel Huse" userId="87c54dcf-3e1c-461a-b644-f9532bd302ef" providerId="ADAL" clId="{CD695CB7-A54E-4B20-90FB-F0441515CBCE}" dt="2019-02-04T15:58:37.945" v="5"/>
          <ac:spMkLst>
            <pc:docMk/>
            <pc:sldMk cId="3705548684" sldId="264"/>
            <ac:spMk id="7" creationId="{EF0953E3-35C8-4E5B-A50C-27B02527C11E}"/>
          </ac:spMkLst>
        </pc:spChg>
        <pc:spChg chg="add del">
          <ac:chgData name="Marcel Huse" userId="87c54dcf-3e1c-461a-b644-f9532bd302ef" providerId="ADAL" clId="{CD695CB7-A54E-4B20-90FB-F0441515CBCE}" dt="2019-02-04T15:59:39.098" v="8"/>
          <ac:spMkLst>
            <pc:docMk/>
            <pc:sldMk cId="3705548684" sldId="264"/>
            <ac:spMk id="15" creationId="{68F14CB2-2704-410F-91C7-2F1FDE1DBDDA}"/>
          </ac:spMkLst>
        </pc:spChg>
        <pc:spChg chg="add del">
          <ac:chgData name="Marcel Huse" userId="87c54dcf-3e1c-461a-b644-f9532bd302ef" providerId="ADAL" clId="{CD695CB7-A54E-4B20-90FB-F0441515CBCE}" dt="2019-02-04T15:59:44.378" v="9" actId="26606"/>
          <ac:spMkLst>
            <pc:docMk/>
            <pc:sldMk cId="3705548684" sldId="264"/>
            <ac:spMk id="18" creationId="{4038CB10-1F5C-4D54-9DF7-12586DE5B007}"/>
          </ac:spMkLst>
        </pc:spChg>
        <pc:spChg chg="add del">
          <ac:chgData name="Marcel Huse" userId="87c54dcf-3e1c-461a-b644-f9532bd302ef" providerId="ADAL" clId="{CD695CB7-A54E-4B20-90FB-F0441515CBCE}" dt="2019-02-04T15:59:44.378" v="9" actId="26606"/>
          <ac:spMkLst>
            <pc:docMk/>
            <pc:sldMk cId="3705548684" sldId="264"/>
            <ac:spMk id="20" creationId="{73ED6512-6858-4552-B699-9A97FE9A4EA2}"/>
          </ac:spMkLst>
        </pc:spChg>
        <pc:spChg chg="add del mod">
          <ac:chgData name="Marcel Huse" userId="87c54dcf-3e1c-461a-b644-f9532bd302ef" providerId="ADAL" clId="{CD695CB7-A54E-4B20-90FB-F0441515CBCE}" dt="2019-02-04T16:01:24.038" v="15" actId="26606"/>
          <ac:spMkLst>
            <pc:docMk/>
            <pc:sldMk cId="3705548684" sldId="264"/>
            <ac:spMk id="22" creationId="{52D0ECE0-79A5-4040-8D35-B2B191DFB397}"/>
          </ac:spMkLst>
        </pc:spChg>
        <pc:spChg chg="add del">
          <ac:chgData name="Marcel Huse" userId="87c54dcf-3e1c-461a-b644-f9532bd302ef" providerId="ADAL" clId="{CD695CB7-A54E-4B20-90FB-F0441515CBCE}" dt="2019-02-04T16:00:05.369" v="11"/>
          <ac:spMkLst>
            <pc:docMk/>
            <pc:sldMk cId="3705548684" sldId="264"/>
            <ac:spMk id="25" creationId="{E030D9F8-EC47-4C86-91A7-6F5E47563001}"/>
          </ac:spMkLst>
        </pc:spChg>
        <pc:spChg chg="add del">
          <ac:chgData name="Marcel Huse" userId="87c54dcf-3e1c-461a-b644-f9532bd302ef" providerId="ADAL" clId="{CD695CB7-A54E-4B20-90FB-F0441515CBCE}" dt="2019-02-04T16:00:07.769" v="12" actId="26606"/>
          <ac:spMkLst>
            <pc:docMk/>
            <pc:sldMk cId="3705548684" sldId="264"/>
            <ac:spMk id="28" creationId="{F5493CFF-E43B-4B10-ACE1-C8A1246629EA}"/>
          </ac:spMkLst>
        </pc:spChg>
        <pc:picChg chg="add mod">
          <ac:chgData name="Marcel Huse" userId="87c54dcf-3e1c-461a-b644-f9532bd302ef" providerId="ADAL" clId="{CD695CB7-A54E-4B20-90FB-F0441515CBCE}" dt="2019-02-05T13:28:42.258" v="2993" actId="1076"/>
          <ac:picMkLst>
            <pc:docMk/>
            <pc:sldMk cId="3705548684" sldId="264"/>
            <ac:picMk id="2" creationId="{1EE71CBA-9D34-4DDD-8B36-136ABAF7E85E}"/>
          </ac:picMkLst>
        </pc:picChg>
        <pc:picChg chg="add mod">
          <ac:chgData name="Marcel Huse" userId="87c54dcf-3e1c-461a-b644-f9532bd302ef" providerId="ADAL" clId="{CD695CB7-A54E-4B20-90FB-F0441515CBCE}" dt="2019-02-05T13:29:07.203" v="2995" actId="1076"/>
          <ac:picMkLst>
            <pc:docMk/>
            <pc:sldMk cId="3705548684" sldId="264"/>
            <ac:picMk id="3" creationId="{6C26843B-C5D1-476C-A1C6-F4768FA6CB2E}"/>
          </ac:picMkLst>
        </pc:picChg>
        <pc:picChg chg="add del mod">
          <ac:chgData name="Marcel Huse" userId="87c54dcf-3e1c-461a-b644-f9532bd302ef" providerId="ADAL" clId="{CD695CB7-A54E-4B20-90FB-F0441515CBCE}" dt="2019-02-04T15:58:05.231" v="4" actId="478"/>
          <ac:picMkLst>
            <pc:docMk/>
            <pc:sldMk cId="3705548684" sldId="264"/>
            <ac:picMk id="5" creationId="{7DD87709-B6AA-46E5-93B6-CBEB46B7655B}"/>
          </ac:picMkLst>
        </pc:picChg>
        <pc:picChg chg="add del mod">
          <ac:chgData name="Marcel Huse" userId="87c54dcf-3e1c-461a-b644-f9532bd302ef" providerId="ADAL" clId="{CD695CB7-A54E-4B20-90FB-F0441515CBCE}" dt="2019-02-04T15:58:52.244" v="6" actId="26606"/>
          <ac:picMkLst>
            <pc:docMk/>
            <pc:sldMk cId="3705548684" sldId="264"/>
            <ac:picMk id="9" creationId="{F5D57520-683C-4E14-A876-BD89E30FFABD}"/>
          </ac:picMkLst>
        </pc:picChg>
        <pc:picChg chg="add del mod">
          <ac:chgData name="Marcel Huse" userId="87c54dcf-3e1c-461a-b644-f9532bd302ef" providerId="ADAL" clId="{CD695CB7-A54E-4B20-90FB-F0441515CBCE}" dt="2019-02-04T15:59:44.378" v="9" actId="26606"/>
          <ac:picMkLst>
            <pc:docMk/>
            <pc:sldMk cId="3705548684" sldId="264"/>
            <ac:picMk id="12" creationId="{650F4DBB-8749-4AEA-81D2-BEC530CC3FD6}"/>
          </ac:picMkLst>
        </pc:picChg>
        <pc:picChg chg="add del">
          <ac:chgData name="Marcel Huse" userId="87c54dcf-3e1c-461a-b644-f9532bd302ef" providerId="ADAL" clId="{CD695CB7-A54E-4B20-90FB-F0441515CBCE}" dt="2019-02-04T15:58:56.823" v="7" actId="478"/>
          <ac:picMkLst>
            <pc:docMk/>
            <pc:sldMk cId="3705548684" sldId="264"/>
            <ac:picMk id="13" creationId="{F5D57520-683C-4E14-A876-BD89E30FFABD}"/>
          </ac:picMkLst>
        </pc:picChg>
        <pc:picChg chg="add del mod">
          <ac:chgData name="Marcel Huse" userId="87c54dcf-3e1c-461a-b644-f9532bd302ef" providerId="ADAL" clId="{CD695CB7-A54E-4B20-90FB-F0441515CBCE}" dt="2019-02-04T16:01:21.866" v="14" actId="478"/>
          <ac:picMkLst>
            <pc:docMk/>
            <pc:sldMk cId="3705548684" sldId="264"/>
            <ac:picMk id="16" creationId="{1C063D50-01F8-47BE-AB4A-6AB2A0C75D43}"/>
          </ac:picMkLst>
        </pc:picChg>
        <pc:picChg chg="add del mod">
          <ac:chgData name="Marcel Huse" userId="87c54dcf-3e1c-461a-b644-f9532bd302ef" providerId="ADAL" clId="{CD695CB7-A54E-4B20-90FB-F0441515CBCE}" dt="2019-02-04T16:01:24.038" v="15" actId="26606"/>
          <ac:picMkLst>
            <pc:docMk/>
            <pc:sldMk cId="3705548684" sldId="264"/>
            <ac:picMk id="19" creationId="{0D699B00-AAC0-45AD-9ED1-0241876EA3F7}"/>
          </ac:picMkLst>
        </pc:picChg>
        <pc:picChg chg="add del">
          <ac:chgData name="Marcel Huse" userId="87c54dcf-3e1c-461a-b644-f9532bd302ef" providerId="ADAL" clId="{CD695CB7-A54E-4B20-90FB-F0441515CBCE}" dt="2019-02-04T15:59:47.094" v="10" actId="478"/>
          <ac:picMkLst>
            <pc:docMk/>
            <pc:sldMk cId="3705548684" sldId="264"/>
            <ac:picMk id="23" creationId="{650F4DBB-8749-4AEA-81D2-BEC530CC3FD6}"/>
          </ac:picMkLst>
        </pc:picChg>
        <pc:picChg chg="add">
          <ac:chgData name="Marcel Huse" userId="87c54dcf-3e1c-461a-b644-f9532bd302ef" providerId="ADAL" clId="{CD695CB7-A54E-4B20-90FB-F0441515CBCE}" dt="2019-02-04T16:01:24.038" v="15" actId="26606"/>
          <ac:picMkLst>
            <pc:docMk/>
            <pc:sldMk cId="3705548684" sldId="264"/>
            <ac:picMk id="24" creationId="{0D699B00-AAC0-45AD-9ED1-0241876EA3F7}"/>
          </ac:picMkLst>
        </pc:picChg>
        <pc:cxnChg chg="add del">
          <ac:chgData name="Marcel Huse" userId="87c54dcf-3e1c-461a-b644-f9532bd302ef" providerId="ADAL" clId="{CD695CB7-A54E-4B20-90FB-F0441515CBCE}" dt="2019-02-04T15:58:52.244" v="6" actId="26606"/>
          <ac:cxnSpMkLst>
            <pc:docMk/>
            <pc:sldMk cId="3705548684" sldId="264"/>
            <ac:cxnSpMk id="10" creationId="{E12350F3-DB83-413A-980B-1CEB92498664}"/>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6434"/>
          </a:xfrm>
          <a:prstGeom prst="rect">
            <a:avLst/>
          </a:prstGeom>
        </p:spPr>
        <p:txBody>
          <a:bodyPr vert="horz" lIns="93177" tIns="46589" rIns="93177" bIns="46589" rtlCol="0"/>
          <a:lstStyle>
            <a:lvl1pPr algn="l">
              <a:defRPr sz="1200"/>
            </a:lvl1pPr>
          </a:lstStyle>
          <a:p>
            <a:endParaRPr lang="de-DE"/>
          </a:p>
        </p:txBody>
      </p:sp>
      <p:sp>
        <p:nvSpPr>
          <p:cNvPr id="3" name="Date Placeholder 2"/>
          <p:cNvSpPr>
            <a:spLocks noGrp="1"/>
          </p:cNvSpPr>
          <p:nvPr>
            <p:ph type="dt" idx="1"/>
          </p:nvPr>
        </p:nvSpPr>
        <p:spPr>
          <a:xfrm>
            <a:off x="3970938" y="1"/>
            <a:ext cx="3037840" cy="466434"/>
          </a:xfrm>
          <a:prstGeom prst="rect">
            <a:avLst/>
          </a:prstGeom>
        </p:spPr>
        <p:txBody>
          <a:bodyPr vert="horz" lIns="93177" tIns="46589" rIns="93177" bIns="46589" rtlCol="0"/>
          <a:lstStyle>
            <a:lvl1pPr algn="r">
              <a:defRPr sz="1200"/>
            </a:lvl1pPr>
          </a:lstStyle>
          <a:p>
            <a:fld id="{C6545B42-E4E9-45E4-8D2D-7D069FD9A29F}" type="datetimeFigureOut">
              <a:rPr lang="de-DE" smtClean="0"/>
              <a:t>25.04.2019</a:t>
            </a:fld>
            <a:endParaRPr lang="de-DE"/>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de-DE"/>
          </a:p>
        </p:txBody>
      </p:sp>
      <p:sp>
        <p:nvSpPr>
          <p:cNvPr id="5" name="Notes Placeholder 4"/>
          <p:cNvSpPr>
            <a:spLocks noGrp="1"/>
          </p:cNvSpPr>
          <p:nvPr>
            <p:ph type="body" sz="quarter" idx="3"/>
          </p:nvPr>
        </p:nvSpPr>
        <p:spPr>
          <a:xfrm>
            <a:off x="701040" y="4473893"/>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de-DE"/>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417DCE-C688-4937-B743-F3D699CA89CF}" type="slidenum">
              <a:rPr lang="de-DE" smtClean="0"/>
              <a:t>‹#›</a:t>
            </a:fld>
            <a:endParaRPr lang="de-DE"/>
          </a:p>
        </p:txBody>
      </p:sp>
    </p:spTree>
    <p:extLst>
      <p:ext uri="{BB962C8B-B14F-4D97-AF65-F5344CB8AC3E}">
        <p14:creationId xmlns:p14="http://schemas.microsoft.com/office/powerpoint/2010/main" val="81720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Estimated time:</a:t>
            </a:r>
          </a:p>
          <a:p>
            <a:endParaRPr lang="de-DE" b="1" dirty="0"/>
          </a:p>
          <a:p>
            <a:r>
              <a:rPr lang="de-DE" b="1" dirty="0"/>
              <a:t>20 -25 minutes</a:t>
            </a:r>
          </a:p>
          <a:p>
            <a:endParaRPr lang="de-DE" b="1" dirty="0"/>
          </a:p>
          <a:p>
            <a:r>
              <a:rPr lang="de-DE" b="1" dirty="0"/>
              <a:t>Learning objectives:</a:t>
            </a:r>
          </a:p>
          <a:p>
            <a:pPr marL="171450" indent="-171450">
              <a:buFont typeface="Arial" panose="020B0604020202020204" pitchFamily="34" charset="0"/>
              <a:buChar char="•"/>
            </a:pPr>
            <a:r>
              <a:rPr lang="de-DE" b="0" dirty="0"/>
              <a:t>Make new hires familiar with the core content of the terms of use</a:t>
            </a:r>
          </a:p>
          <a:p>
            <a:pPr marL="171450" indent="-171450">
              <a:buFont typeface="Arial" panose="020B0604020202020204" pitchFamily="34" charset="0"/>
              <a:buChar char="•"/>
            </a:pPr>
            <a:r>
              <a:rPr lang="de-DE" b="0" dirty="0"/>
              <a:t>Proactively cover „What if customer calls-scenarios“ often coming from new hires and providing some security.</a:t>
            </a:r>
          </a:p>
          <a:p>
            <a:pPr marL="171450" indent="-171450">
              <a:buFont typeface="Arial" panose="020B0604020202020204" pitchFamily="34" charset="0"/>
              <a:buChar char="•"/>
            </a:pPr>
            <a:endParaRPr lang="de-DE" b="1" dirty="0"/>
          </a:p>
          <a:p>
            <a:pPr marL="0" indent="0">
              <a:buFont typeface="Arial" panose="020B0604020202020204" pitchFamily="34" charset="0"/>
              <a:buNone/>
            </a:pPr>
            <a:r>
              <a:rPr lang="de-DE" b="1" dirty="0"/>
              <a:t>Facilitation:</a:t>
            </a:r>
          </a:p>
          <a:p>
            <a:pPr marL="171450" indent="-171450">
              <a:buFont typeface="Arial" panose="020B0604020202020204" pitchFamily="34" charset="0"/>
              <a:buChar char="•"/>
            </a:pPr>
            <a:r>
              <a:rPr lang="de-DE" b="1" dirty="0"/>
              <a:t>Start</a:t>
            </a:r>
            <a:r>
              <a:rPr lang="de-DE" b="0" dirty="0"/>
              <a:t> the Power Point</a:t>
            </a:r>
          </a:p>
          <a:p>
            <a:pPr marL="171450" indent="-171450">
              <a:buFont typeface="Arial" panose="020B0604020202020204" pitchFamily="34" charset="0"/>
              <a:buChar char="•"/>
            </a:pPr>
            <a:r>
              <a:rPr lang="de-DE" b="1" dirty="0"/>
              <a:t>Explain</a:t>
            </a:r>
            <a:r>
              <a:rPr lang="de-DE" b="0" dirty="0"/>
              <a:t> that you want to go through some customer scenarios and discuss what new hires think about what an appropriate reaction could be.</a:t>
            </a:r>
          </a:p>
          <a:p>
            <a:pPr marL="171450" indent="-171450">
              <a:buFont typeface="Arial" panose="020B0604020202020204" pitchFamily="34" charset="0"/>
              <a:buChar char="•"/>
            </a:pPr>
            <a:r>
              <a:rPr lang="de-DE" b="1" dirty="0"/>
              <a:t>Each slide </a:t>
            </a:r>
            <a:r>
              <a:rPr lang="de-DE" b="0" dirty="0"/>
              <a:t>has an audio recording for the scene. </a:t>
            </a:r>
            <a:r>
              <a:rPr lang="de-DE" b="1" dirty="0"/>
              <a:t>Click on country flag</a:t>
            </a:r>
            <a:r>
              <a:rPr lang="de-DE" b="0" dirty="0"/>
              <a:t>of each customer </a:t>
            </a:r>
            <a:r>
              <a:rPr lang="de-DE" b="1" dirty="0"/>
              <a:t>to play it in English, German or French</a:t>
            </a:r>
            <a:r>
              <a:rPr lang="de-DE" b="0" dirty="0"/>
              <a:t>.</a:t>
            </a:r>
            <a:r>
              <a:rPr lang="de-DE" b="1" dirty="0"/>
              <a:t>.</a:t>
            </a:r>
          </a:p>
          <a:p>
            <a:pPr marL="171450" indent="-171450">
              <a:buFont typeface="Arial" panose="020B0604020202020204" pitchFamily="34" charset="0"/>
              <a:buChar char="•"/>
            </a:pPr>
            <a:r>
              <a:rPr lang="de-DE" b="1" dirty="0"/>
              <a:t>It‘s not the intention to do a roleplay. It is more a discussion </a:t>
            </a:r>
            <a:r>
              <a:rPr lang="de-DE" b="0" dirty="0"/>
              <a:t>comparing knowledge they might have from other companies and clarify the presented scene with our terms of use (each slide has a short explanation of the terms of use passage matching to each scene) </a:t>
            </a:r>
          </a:p>
          <a:p>
            <a:pPr marL="171450" indent="-171450">
              <a:buFont typeface="Arial" panose="020B0604020202020204" pitchFamily="34" charset="0"/>
              <a:buChar char="•"/>
            </a:pPr>
            <a:r>
              <a:rPr lang="de-DE" b="1" dirty="0"/>
              <a:t>At the end tell </a:t>
            </a:r>
            <a:r>
              <a:rPr lang="de-DE" b="0" dirty="0"/>
              <a:t>that these situations rarely will happen and that they also were exaggerated</a:t>
            </a:r>
          </a:p>
          <a:p>
            <a:pPr marL="171450" indent="-171450">
              <a:buFont typeface="Arial" panose="020B0604020202020204" pitchFamily="34" charset="0"/>
              <a:buChar char="•"/>
            </a:pPr>
            <a:r>
              <a:rPr lang="de-DE" b="1" dirty="0"/>
              <a:t>Guide them to the Terms of use </a:t>
            </a:r>
            <a:r>
              <a:rPr lang="de-DE" b="0" dirty="0"/>
              <a:t>where they can read more about it.</a:t>
            </a:r>
          </a:p>
          <a:p>
            <a:pPr marL="171450" indent="-171450">
              <a:buFont typeface="Arial" panose="020B0604020202020204" pitchFamily="34" charset="0"/>
              <a:buChar char="•"/>
            </a:pPr>
            <a:endParaRPr lang="de-DE" b="1" dirty="0"/>
          </a:p>
        </p:txBody>
      </p:sp>
      <p:sp>
        <p:nvSpPr>
          <p:cNvPr id="4" name="Slide Number Placeholder 3"/>
          <p:cNvSpPr>
            <a:spLocks noGrp="1"/>
          </p:cNvSpPr>
          <p:nvPr>
            <p:ph type="sldNum" sz="quarter" idx="5"/>
          </p:nvPr>
        </p:nvSpPr>
        <p:spPr/>
        <p:txBody>
          <a:bodyPr/>
          <a:lstStyle/>
          <a:p>
            <a:fld id="{2C417DCE-C688-4937-B743-F3D699CA89CF}" type="slidenum">
              <a:rPr lang="de-DE" smtClean="0"/>
              <a:t>1</a:t>
            </a:fld>
            <a:endParaRPr lang="de-DE"/>
          </a:p>
        </p:txBody>
      </p:sp>
    </p:spTree>
    <p:extLst>
      <p:ext uri="{BB962C8B-B14F-4D97-AF65-F5344CB8AC3E}">
        <p14:creationId xmlns:p14="http://schemas.microsoft.com/office/powerpoint/2010/main" val="1538383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b="1" i="1" dirty="0"/>
          </a:p>
        </p:txBody>
      </p:sp>
      <p:sp>
        <p:nvSpPr>
          <p:cNvPr id="4" name="Slide Number Placeholder 3"/>
          <p:cNvSpPr>
            <a:spLocks noGrp="1"/>
          </p:cNvSpPr>
          <p:nvPr>
            <p:ph type="sldNum" sz="quarter" idx="5"/>
          </p:nvPr>
        </p:nvSpPr>
        <p:spPr/>
        <p:txBody>
          <a:bodyPr/>
          <a:lstStyle/>
          <a:p>
            <a:fld id="{2C417DCE-C688-4937-B743-F3D699CA89CF}" type="slidenum">
              <a:rPr lang="de-DE" smtClean="0"/>
              <a:t>10</a:t>
            </a:fld>
            <a:endParaRPr lang="de-DE"/>
          </a:p>
        </p:txBody>
      </p:sp>
    </p:spTree>
    <p:extLst>
      <p:ext uri="{BB962C8B-B14F-4D97-AF65-F5344CB8AC3E}">
        <p14:creationId xmlns:p14="http://schemas.microsoft.com/office/powerpoint/2010/main" val="4165721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en-US" sz="1200" b="1" i="0" kern="1200" dirty="0">
                <a:solidFill>
                  <a:schemeClr val="tx1"/>
                </a:solidFill>
                <a:effectLst/>
                <a:latin typeface="+mn-lt"/>
                <a:ea typeface="+mn-ea"/>
                <a:cs typeface="+mn-cs"/>
              </a:rPr>
              <a:t>(EU) What is GDPR &amp; to whom does it apply to?</a:t>
            </a: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General Data Protection Regulation or GDPR is </a:t>
            </a:r>
            <a:r>
              <a:rPr lang="en-US" sz="1200" b="1" i="0" kern="1200" dirty="0">
                <a:solidFill>
                  <a:schemeClr val="tx1"/>
                </a:solidFill>
                <a:effectLst/>
                <a:latin typeface="+mn-lt"/>
                <a:ea typeface="+mn-ea"/>
                <a:cs typeface="+mn-cs"/>
              </a:rPr>
              <a:t>a European-wide regulation that replaces the existing Data Protection Directive</a:t>
            </a:r>
            <a:r>
              <a:rPr lang="en-US" sz="1200" b="0" i="0" kern="1200" dirty="0">
                <a:solidFill>
                  <a:schemeClr val="tx1"/>
                </a:solidFill>
                <a:effectLst/>
                <a:latin typeface="+mn-lt"/>
                <a:ea typeface="+mn-ea"/>
                <a:cs typeface="+mn-cs"/>
              </a:rPr>
              <a:t>. It regulates how companies collect, use, and transfer personal information of EU citizens, data security and breach notification, and the rights people have with regard to their own personal data. </a:t>
            </a:r>
            <a:r>
              <a:rPr lang="en-US" sz="1200" b="1" i="0" kern="1200" dirty="0">
                <a:solidFill>
                  <a:schemeClr val="tx1"/>
                </a:solidFill>
                <a:effectLst/>
                <a:latin typeface="+mn-lt"/>
                <a:ea typeface="+mn-ea"/>
                <a:cs typeface="+mn-cs"/>
              </a:rPr>
              <a:t>The GDPR is effective as of May 25, 2018. </a:t>
            </a:r>
            <a:r>
              <a:rPr lang="en-US" sz="1200" b="0" i="0" kern="1200" dirty="0">
                <a:solidFill>
                  <a:schemeClr val="tx1"/>
                </a:solidFill>
                <a:effectLst/>
                <a:latin typeface="+mn-lt"/>
                <a:ea typeface="+mn-ea"/>
                <a:cs typeface="+mn-cs"/>
              </a:rPr>
              <a:t>GDPR applies to </a:t>
            </a:r>
            <a:r>
              <a:rPr lang="en-US" sz="1200" b="1" i="0" kern="1200" dirty="0">
                <a:solidFill>
                  <a:schemeClr val="tx1"/>
                </a:solidFill>
                <a:effectLst/>
                <a:latin typeface="+mn-lt"/>
                <a:ea typeface="+mn-ea"/>
                <a:cs typeface="+mn-cs"/>
              </a:rPr>
              <a:t>anyone that resides in the EU who places an order on any of the EU sites of Vistaprint, including Switzerland (CH).</a:t>
            </a:r>
            <a:r>
              <a:rPr lang="en-US" sz="1200" b="0" i="0" kern="1200" dirty="0">
                <a:solidFill>
                  <a:schemeClr val="tx1"/>
                </a:solidFill>
                <a:effectLst/>
                <a:latin typeface="+mn-lt"/>
                <a:ea typeface="+mn-ea"/>
                <a:cs typeface="+mn-cs"/>
              </a:rPr>
              <a:t> Our NA websites (.com and .ca) are not directed at EU customers and therefore fall </a:t>
            </a:r>
            <a:r>
              <a:rPr lang="en-US" sz="1200" b="0" i="0" u="sng" kern="1200" dirty="0">
                <a:solidFill>
                  <a:schemeClr val="tx1"/>
                </a:solidFill>
                <a:effectLst/>
                <a:latin typeface="+mn-lt"/>
                <a:ea typeface="+mn-ea"/>
                <a:cs typeface="+mn-cs"/>
              </a:rPr>
              <a:t>outside of the scope</a:t>
            </a:r>
            <a:r>
              <a:rPr lang="en-US" sz="1200" b="0" i="0" kern="1200" dirty="0">
                <a:solidFill>
                  <a:schemeClr val="tx1"/>
                </a:solidFill>
                <a:effectLst/>
                <a:latin typeface="+mn-lt"/>
                <a:ea typeface="+mn-ea"/>
                <a:cs typeface="+mn-cs"/>
              </a:rPr>
              <a:t> of the GDPR.</a:t>
            </a:r>
            <a:endParaRPr lang="de-DE" b="0" dirty="0"/>
          </a:p>
          <a:p>
            <a:endParaRPr lang="de-DE" i="1" dirty="0"/>
          </a:p>
          <a:p>
            <a:r>
              <a:rPr lang="de-DE" i="1" dirty="0"/>
              <a:t>Scene 11</a:t>
            </a:r>
          </a:p>
          <a:p>
            <a:endParaRPr lang="de-DE" i="1" dirty="0"/>
          </a:p>
          <a:p>
            <a:r>
              <a:rPr lang="en-US" i="1" dirty="0"/>
              <a:t>I want to close my Vistaprint account and must insist that you delete every single personal information you may have collected since my account was created on your website.</a:t>
            </a:r>
          </a:p>
          <a:p>
            <a:endParaRPr lang="en-US" i="1" dirty="0"/>
          </a:p>
          <a:p>
            <a:r>
              <a:rPr lang="de-DE" b="1" i="1" dirty="0"/>
              <a:t>Note for the trainer: Explain the difference between account deactivation Vs account deletion.</a:t>
            </a:r>
          </a:p>
          <a:p>
            <a:endParaRPr lang="de-DE" b="1" i="1" dirty="0"/>
          </a:p>
          <a:p>
            <a:r>
              <a:rPr lang="de-DE" b="1" i="1" dirty="0"/>
              <a:t>Direct trainees to the GDPR article found under the Vistaprint Help section ?</a:t>
            </a:r>
          </a:p>
          <a:p>
            <a:endParaRPr lang="de-DE" b="1" i="1" dirty="0"/>
          </a:p>
          <a:p>
            <a:endParaRPr lang="de-DE" b="1" i="1" dirty="0"/>
          </a:p>
        </p:txBody>
      </p:sp>
      <p:sp>
        <p:nvSpPr>
          <p:cNvPr id="4" name="Slide Number Placeholder 3"/>
          <p:cNvSpPr>
            <a:spLocks noGrp="1"/>
          </p:cNvSpPr>
          <p:nvPr>
            <p:ph type="sldNum" sz="quarter" idx="5"/>
          </p:nvPr>
        </p:nvSpPr>
        <p:spPr/>
        <p:txBody>
          <a:bodyPr/>
          <a:lstStyle/>
          <a:p>
            <a:fld id="{2C417DCE-C688-4937-B743-F3D699CA89CF}" type="slidenum">
              <a:rPr lang="de-DE" smtClean="0"/>
              <a:t>11</a:t>
            </a:fld>
            <a:endParaRPr lang="de-DE"/>
          </a:p>
        </p:txBody>
      </p:sp>
    </p:spTree>
    <p:extLst>
      <p:ext uri="{BB962C8B-B14F-4D97-AF65-F5344CB8AC3E}">
        <p14:creationId xmlns:p14="http://schemas.microsoft.com/office/powerpoint/2010/main" val="278056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dirty="0">
                <a:solidFill>
                  <a:schemeClr val="tx1"/>
                </a:solidFill>
                <a:effectLst/>
                <a:latin typeface="+mn-lt"/>
                <a:ea typeface="+mn-ea"/>
                <a:cs typeface="+mn-cs"/>
              </a:rPr>
              <a:t>Agreement/Acceptance of Terms and conditions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soon as a customer accesses or uses the Vistaprint Site, they automatically accept the Terms of Use.  There may be changes at any time to the Terms of Use without prior notice. Customers should review these Terms of Use each time they access this Site</a:t>
            </a:r>
          </a:p>
          <a:p>
            <a:endParaRPr lang="de-DE" dirty="0"/>
          </a:p>
          <a:p>
            <a:pPr defTabSz="931774"/>
            <a:r>
              <a:rPr lang="en-US" i="1" dirty="0"/>
              <a:t>Scene1:</a:t>
            </a:r>
          </a:p>
          <a:p>
            <a:pPr defTabSz="931774"/>
            <a:r>
              <a:rPr lang="en-US" i="1" dirty="0"/>
              <a:t>“I quickly went through your terms of use and read that you can delete designs from time to time. That happened in my case now. There was never a question I had to checkmark to accept the Terms of use”</a:t>
            </a:r>
          </a:p>
          <a:p>
            <a:pPr defTabSz="931774"/>
            <a:endParaRPr lang="en-US" i="0" dirty="0"/>
          </a:p>
          <a:p>
            <a:pPr defTabSz="931774"/>
            <a:r>
              <a:rPr lang="de-DE" i="1" dirty="0"/>
              <a:t>"Ich habe Ihre Nutzungsbedingungen durchgesehen und gelesen, dass Sie Designs von Zeit zu Zeit löschen können. Das ist in meinem Fall jetzt passiert. Es gab nie eine Frage, die ich ankreuzen musste, um die Nutzungsbedingungen zu akzeptieren".</a:t>
            </a:r>
          </a:p>
          <a:p>
            <a:endParaRPr lang="de-DE" dirty="0"/>
          </a:p>
        </p:txBody>
      </p:sp>
      <p:sp>
        <p:nvSpPr>
          <p:cNvPr id="4" name="Slide Number Placeholder 3"/>
          <p:cNvSpPr>
            <a:spLocks noGrp="1"/>
          </p:cNvSpPr>
          <p:nvPr>
            <p:ph type="sldNum" sz="quarter" idx="5"/>
          </p:nvPr>
        </p:nvSpPr>
        <p:spPr/>
        <p:txBody>
          <a:bodyPr/>
          <a:lstStyle/>
          <a:p>
            <a:fld id="{2C417DCE-C688-4937-B743-F3D699CA89CF}" type="slidenum">
              <a:rPr lang="de-DE" smtClean="0"/>
              <a:t>2</a:t>
            </a:fld>
            <a:endParaRPr lang="de-DE"/>
          </a:p>
        </p:txBody>
      </p:sp>
    </p:spTree>
    <p:extLst>
      <p:ext uri="{BB962C8B-B14F-4D97-AF65-F5344CB8AC3E}">
        <p14:creationId xmlns:p14="http://schemas.microsoft.com/office/powerpoint/2010/main" val="81159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Limitation of Liability</a:t>
            </a:r>
            <a:endParaRPr lang="de-DE" dirty="0"/>
          </a:p>
          <a:p>
            <a:r>
              <a:rPr lang="en-US" dirty="0"/>
              <a:t>Should the site, products or services provided by Vistaprint be used for illegal or inappropriate purposes, the user alone is responsible.</a:t>
            </a:r>
            <a:endParaRPr lang="de-DE" dirty="0"/>
          </a:p>
          <a:p>
            <a:r>
              <a:rPr lang="en-US" i="1" dirty="0"/>
              <a:t>Customer’s inquiry:</a:t>
            </a:r>
          </a:p>
          <a:p>
            <a:endParaRPr lang="en-US" i="1" dirty="0"/>
          </a:p>
          <a:p>
            <a:r>
              <a:rPr lang="en-US" i="1" dirty="0"/>
              <a:t>Scene 3:</a:t>
            </a:r>
          </a:p>
          <a:p>
            <a:r>
              <a:rPr lang="en-US" i="1" dirty="0"/>
              <a:t>“One of my customers showed me a flyer from one of my competitors and on there is a huge remark saying that his cake is far better and way healthier than mine. Such declarations are illegal, and you have printed them anyway! I’ll better ask my lawyer!” </a:t>
            </a:r>
          </a:p>
          <a:p>
            <a:endParaRPr lang="en-US" i="1" dirty="0"/>
          </a:p>
          <a:p>
            <a:r>
              <a:rPr lang="de-DE" i="1" dirty="0"/>
              <a:t>"Einer meiner Kunden zeigte mir einen Flyer von einem meiner Konkurrenten und darauf steht eine riesige Bemerkung, dass sein Kuchen viel besser und viel gesünder ist als meiner. Solche Aussagen sind illegal, und Sie haben sie trotzdem ausgedruckt! Ich frage besser meinen Anwalt!" </a:t>
            </a:r>
          </a:p>
          <a:p>
            <a:endParaRPr lang="de-DE" dirty="0"/>
          </a:p>
        </p:txBody>
      </p:sp>
      <p:sp>
        <p:nvSpPr>
          <p:cNvPr id="4" name="Slide Number Placeholder 3"/>
          <p:cNvSpPr>
            <a:spLocks noGrp="1"/>
          </p:cNvSpPr>
          <p:nvPr>
            <p:ph type="sldNum" sz="quarter" idx="5"/>
          </p:nvPr>
        </p:nvSpPr>
        <p:spPr/>
        <p:txBody>
          <a:bodyPr/>
          <a:lstStyle/>
          <a:p>
            <a:fld id="{2C417DCE-C688-4937-B743-F3D699CA89CF}" type="slidenum">
              <a:rPr lang="de-DE" smtClean="0"/>
              <a:t>3</a:t>
            </a:fld>
            <a:endParaRPr lang="de-DE"/>
          </a:p>
        </p:txBody>
      </p:sp>
    </p:spTree>
    <p:extLst>
      <p:ext uri="{BB962C8B-B14F-4D97-AF65-F5344CB8AC3E}">
        <p14:creationId xmlns:p14="http://schemas.microsoft.com/office/powerpoint/2010/main" val="348086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Transfer of Title</a:t>
            </a:r>
            <a:endParaRPr lang="de-DE" dirty="0"/>
          </a:p>
          <a:p>
            <a:r>
              <a:rPr lang="en-US" sz="1200" kern="1200" dirty="0">
                <a:solidFill>
                  <a:schemeClr val="tx1"/>
                </a:solidFill>
                <a:effectLst/>
                <a:latin typeface="+mn-lt"/>
                <a:ea typeface="+mn-ea"/>
                <a:cs typeface="+mn-cs"/>
              </a:rPr>
              <a:t>Vistaprint will not be liable for any delays or damages once the goods have been delivered to the shipper. This applies to all customers. Once a private customer has received the goods, the customer accepts the condition on delivery.</a:t>
            </a:r>
          </a:p>
          <a:p>
            <a:endParaRPr lang="de-DE" dirty="0"/>
          </a:p>
          <a:p>
            <a:pPr defTabSz="931774"/>
            <a:r>
              <a:rPr lang="en-US" i="1" dirty="0"/>
              <a:t>Scene 4:</a:t>
            </a:r>
          </a:p>
          <a:p>
            <a:pPr defTabSz="931774"/>
            <a:r>
              <a:rPr lang="en-US" i="1" dirty="0"/>
              <a:t>“I have ordered some presentation folders and wanted to use them to fill it with information about my company at the fair tomorrow. Now I have received them totally destroyed and can’t use them.  I will make you liable for it!”</a:t>
            </a:r>
            <a:endParaRPr lang="de-DE" dirty="0"/>
          </a:p>
          <a:p>
            <a:endParaRPr lang="de-DE" dirty="0"/>
          </a:p>
          <a:p>
            <a:r>
              <a:rPr lang="de-DE" i="1" dirty="0"/>
              <a:t>"Ich habe einige Präsentationsmappen bestellt und wollte sie morgen auf der Messe mit Informationen über mein Unternehmen füllen. Jetzt habe ich sie völlig zerstört erhalten und kann sie nicht mehr verwenden.  Ich werde sie als Firma dafür haftbar machen!"</a:t>
            </a:r>
          </a:p>
        </p:txBody>
      </p:sp>
      <p:sp>
        <p:nvSpPr>
          <p:cNvPr id="4" name="Slide Number Placeholder 3"/>
          <p:cNvSpPr>
            <a:spLocks noGrp="1"/>
          </p:cNvSpPr>
          <p:nvPr>
            <p:ph type="sldNum" sz="quarter" idx="5"/>
          </p:nvPr>
        </p:nvSpPr>
        <p:spPr/>
        <p:txBody>
          <a:bodyPr/>
          <a:lstStyle/>
          <a:p>
            <a:fld id="{2C417DCE-C688-4937-B743-F3D699CA89CF}" type="slidenum">
              <a:rPr lang="de-DE" smtClean="0"/>
              <a:t>4</a:t>
            </a:fld>
            <a:endParaRPr lang="de-DE"/>
          </a:p>
        </p:txBody>
      </p:sp>
    </p:spTree>
    <p:extLst>
      <p:ext uri="{BB962C8B-B14F-4D97-AF65-F5344CB8AC3E}">
        <p14:creationId xmlns:p14="http://schemas.microsoft.com/office/powerpoint/2010/main" val="2123876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Site feedback</a:t>
            </a:r>
            <a:endParaRPr lang="de-DE" dirty="0"/>
          </a:p>
          <a:p>
            <a:r>
              <a:rPr lang="en-US" dirty="0"/>
              <a:t>If the user makes comments or feedback about the Site, Vistaprint may use such comments or feedback without limitation.</a:t>
            </a:r>
          </a:p>
          <a:p>
            <a:endParaRPr lang="en-US" dirty="0"/>
          </a:p>
          <a:p>
            <a:r>
              <a:rPr lang="en-US" i="1" dirty="0"/>
              <a:t>Scene 5: </a:t>
            </a:r>
            <a:endParaRPr lang="de-DE" i="1" dirty="0"/>
          </a:p>
          <a:p>
            <a:r>
              <a:rPr lang="en-US" i="1" dirty="0"/>
              <a:t>“I was shocked when I recently browsed through face book. I saw my product feedback which I shared on your website. I have never allowed you to post it on your face book page!”</a:t>
            </a:r>
            <a:endParaRPr lang="de-DE" i="1" dirty="0"/>
          </a:p>
          <a:p>
            <a:endParaRPr lang="de-DE" dirty="0"/>
          </a:p>
          <a:p>
            <a:r>
              <a:rPr lang="de-DE" i="1" dirty="0"/>
              <a:t>"Ich war schockiert, als ich kürzlich bei Facebook surfte. Ich habe mein Produktfeedback gesehen, das ich Ihnen auf Ihrer Website mitgeteilt habe. Ich habe ihnen nie erlaubt, es auf ihrer Facebook-Seite zu veröffentlichen!"</a:t>
            </a:r>
          </a:p>
        </p:txBody>
      </p:sp>
      <p:sp>
        <p:nvSpPr>
          <p:cNvPr id="4" name="Slide Number Placeholder 3"/>
          <p:cNvSpPr>
            <a:spLocks noGrp="1"/>
          </p:cNvSpPr>
          <p:nvPr>
            <p:ph type="sldNum" sz="quarter" idx="5"/>
          </p:nvPr>
        </p:nvSpPr>
        <p:spPr/>
        <p:txBody>
          <a:bodyPr/>
          <a:lstStyle/>
          <a:p>
            <a:fld id="{2C417DCE-C688-4937-B743-F3D699CA89CF}" type="slidenum">
              <a:rPr lang="de-DE" smtClean="0"/>
              <a:t>5</a:t>
            </a:fld>
            <a:endParaRPr lang="de-DE"/>
          </a:p>
        </p:txBody>
      </p:sp>
    </p:spTree>
    <p:extLst>
      <p:ext uri="{BB962C8B-B14F-4D97-AF65-F5344CB8AC3E}">
        <p14:creationId xmlns:p14="http://schemas.microsoft.com/office/powerpoint/2010/main" val="3686246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de-DE" b="1" dirty="0"/>
              <a:t>Use of the site / </a:t>
            </a:r>
            <a:r>
              <a:rPr lang="en-US" b="1" dirty="0"/>
              <a:t>Indemnification</a:t>
            </a:r>
            <a:endParaRPr lang="de-DE" b="1" dirty="0"/>
          </a:p>
          <a:p>
            <a:endParaRPr lang="de-DE" dirty="0"/>
          </a:p>
          <a:p>
            <a:r>
              <a:rPr lang="de-DE" dirty="0"/>
              <a:t>The user/customer agrees that s/he is soley responsible for using the Vistaprint content (images, text, designs) according to law. They also agree not to use content from third parties unless they have a lisence or permission.</a:t>
            </a:r>
          </a:p>
          <a:p>
            <a:r>
              <a:rPr lang="de-DE" dirty="0"/>
              <a:t>Plus, they are not allowed to send E-Cards with Vistaprint content and have the responibility to protect their passwords to their Vistaprint accounts.</a:t>
            </a:r>
          </a:p>
          <a:p>
            <a:endParaRPr lang="de-DE" dirty="0"/>
          </a:p>
          <a:p>
            <a:r>
              <a:rPr lang="de-DE" dirty="0"/>
              <a:t>Customers agree to </a:t>
            </a:r>
            <a:r>
              <a:rPr lang="en-US" sz="1200" b="0" i="0" kern="1200" dirty="0">
                <a:solidFill>
                  <a:schemeClr val="tx1"/>
                </a:solidFill>
                <a:effectLst/>
                <a:latin typeface="+mn-lt"/>
                <a:ea typeface="+mn-ea"/>
                <a:cs typeface="+mn-cs"/>
              </a:rPr>
              <a:t>indemnify Vistaprint and all parties from whom Vistaprint has licensed portions of Content against all claims, liability, damages, costs and expenses arising out of or related to any breach of these Terms of Use. Customers also agree that we have the right to control the defense of any such suit, claim or demand.</a:t>
            </a:r>
          </a:p>
          <a:p>
            <a:endParaRPr lang="de-DE" dirty="0"/>
          </a:p>
          <a:p>
            <a:r>
              <a:rPr lang="de-DE" i="1" dirty="0"/>
              <a:t>Scene 6:</a:t>
            </a:r>
            <a:endParaRPr lang="de-DE" dirty="0"/>
          </a:p>
          <a:p>
            <a:r>
              <a:rPr lang="de-DE" i="1" dirty="0"/>
              <a:t>„I am desperate! I have bought a banner for my restaurant and a lawyer from Coca Cola wrote a letter wanting me to pay 5.000 $ because I have used their logo on the banner. You should have known that, cancel the production and inform me about it. You have a responsibility for your customers!</a:t>
            </a:r>
          </a:p>
          <a:p>
            <a:endParaRPr lang="de-DE" i="1" dirty="0"/>
          </a:p>
          <a:p>
            <a:r>
              <a:rPr lang="de-DE" i="1" dirty="0"/>
              <a:t>"Ich bin verzweifelt! Ich habe einen Banner für mein Restaurant gekauft und ein Anwalt von Coca Cola schrieb einen Brief, in dem er mich aufforderte, 5.000 $ zu zahlen, weil ich deren Logo auf dem Banner verwendet habe. Sie hätten das wissen, die Bestellung stoppen und mich informieren müssen. Sie haben eine Verantwortung gegenüber ihren Kunden!“</a:t>
            </a:r>
          </a:p>
        </p:txBody>
      </p:sp>
      <p:sp>
        <p:nvSpPr>
          <p:cNvPr id="4" name="Slide Number Placeholder 3"/>
          <p:cNvSpPr>
            <a:spLocks noGrp="1"/>
          </p:cNvSpPr>
          <p:nvPr>
            <p:ph type="sldNum" sz="quarter" idx="5"/>
          </p:nvPr>
        </p:nvSpPr>
        <p:spPr/>
        <p:txBody>
          <a:bodyPr/>
          <a:lstStyle/>
          <a:p>
            <a:fld id="{2C417DCE-C688-4937-B743-F3D699CA89CF}" type="slidenum">
              <a:rPr lang="de-DE" smtClean="0"/>
              <a:t>6</a:t>
            </a:fld>
            <a:endParaRPr lang="de-DE"/>
          </a:p>
        </p:txBody>
      </p:sp>
    </p:spTree>
    <p:extLst>
      <p:ext uri="{BB962C8B-B14F-4D97-AF65-F5344CB8AC3E}">
        <p14:creationId xmlns:p14="http://schemas.microsoft.com/office/powerpoint/2010/main" val="3182663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Disclaimer of Warranty</a:t>
            </a:r>
            <a:endParaRPr lang="de-DE" dirty="0"/>
          </a:p>
          <a:p>
            <a:endParaRPr lang="en-US" dirty="0"/>
          </a:p>
          <a:p>
            <a:r>
              <a:rPr lang="en-US" dirty="0"/>
              <a:t>The user accepts errors and omissions on the website. The Vistaprint Satisfaction Guarantee is valid for 10 years from the date of purchase.</a:t>
            </a:r>
            <a:endParaRPr lang="de-DE" dirty="0"/>
          </a:p>
          <a:p>
            <a:r>
              <a:rPr lang="en-US" i="1" dirty="0"/>
              <a:t>Customer’s Inquiry:</a:t>
            </a:r>
          </a:p>
          <a:p>
            <a:endParaRPr lang="en-US"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1" kern="1200" dirty="0">
                <a:solidFill>
                  <a:schemeClr val="tx1"/>
                </a:solidFill>
                <a:effectLst/>
                <a:latin typeface="+mn-lt"/>
                <a:ea typeface="+mn-ea"/>
                <a:cs typeface="+mn-cs"/>
              </a:rPr>
              <a:t>NB:</a:t>
            </a:r>
            <a:r>
              <a:rPr lang="en-US" sz="1200" b="0" i="0" kern="1200" dirty="0">
                <a:solidFill>
                  <a:schemeClr val="tx1"/>
                </a:solidFill>
                <a:effectLst/>
                <a:latin typeface="+mn-lt"/>
                <a:ea typeface="+mn-ea"/>
                <a:cs typeface="+mn-cs"/>
              </a:rPr>
              <a:t> Highlight that certain circumstances are beyond Vistaprint´s control and may not be covered by the Satisfaction Guarantee. In addition, that we cannot be responsible for: Spelling, punctuation or grammatical errors, poor resolution image uploaded by the customer etc.</a:t>
            </a:r>
          </a:p>
          <a:p>
            <a:pPr marL="171450" indent="-171450">
              <a:buFont typeface="Arial" panose="020B0604020202020204" pitchFamily="34" charset="0"/>
              <a:buChar char="•"/>
            </a:pPr>
            <a:endParaRPr lang="de-DE" dirty="0"/>
          </a:p>
          <a:p>
            <a:endParaRPr lang="en-US" dirty="0"/>
          </a:p>
          <a:p>
            <a:r>
              <a:rPr lang="en-US" i="1" dirty="0"/>
              <a:t>Scene 7:</a:t>
            </a:r>
          </a:p>
          <a:p>
            <a:r>
              <a:rPr lang="en-US" dirty="0"/>
              <a:t>“Three years ago, I have ordered a mug with the wedding picture of me and my wife  on it and now the image has become faded more and more. I am not satisfied and want a new one.”</a:t>
            </a:r>
          </a:p>
          <a:p>
            <a:endParaRPr lang="en-US" i="1" dirty="0"/>
          </a:p>
          <a:p>
            <a:r>
              <a:rPr lang="de-DE" i="1" dirty="0"/>
              <a:t>"Vor drei Jahren habe ich eine Tasse mit dem Hochzeitsbild von mir und meiner Frau darauf bestellt und jetzt ist das Bild immer mehr verblasst. Ich bin nicht zufrieden und will eine neue Tasse."</a:t>
            </a:r>
          </a:p>
          <a:p>
            <a:endParaRPr lang="de-DE" dirty="0"/>
          </a:p>
        </p:txBody>
      </p:sp>
      <p:sp>
        <p:nvSpPr>
          <p:cNvPr id="4" name="Slide Number Placeholder 3"/>
          <p:cNvSpPr>
            <a:spLocks noGrp="1"/>
          </p:cNvSpPr>
          <p:nvPr>
            <p:ph type="sldNum" sz="quarter" idx="5"/>
          </p:nvPr>
        </p:nvSpPr>
        <p:spPr/>
        <p:txBody>
          <a:bodyPr/>
          <a:lstStyle/>
          <a:p>
            <a:fld id="{2C417DCE-C688-4937-B743-F3D699CA89CF}" type="slidenum">
              <a:rPr lang="de-DE" smtClean="0"/>
              <a:t>7</a:t>
            </a:fld>
            <a:endParaRPr lang="de-DE"/>
          </a:p>
        </p:txBody>
      </p:sp>
    </p:spTree>
    <p:extLst>
      <p:ext uri="{BB962C8B-B14F-4D97-AF65-F5344CB8AC3E}">
        <p14:creationId xmlns:p14="http://schemas.microsoft.com/office/powerpoint/2010/main" val="1458750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dirty="0"/>
              <a:t>Governing Law</a:t>
            </a:r>
          </a:p>
          <a:p>
            <a:endParaRPr lang="de-DE" b="1" dirty="0"/>
          </a:p>
          <a:p>
            <a:r>
              <a:rPr lang="en-US" dirty="0"/>
              <a:t>Vistaprint is headquartered in Venlo, The Netherlands. Dutch laws apply. If the customer wishes to sue Vistaprint, they must first do so in Amsterdam.</a:t>
            </a:r>
            <a:endParaRPr lang="de-DE" dirty="0"/>
          </a:p>
          <a:p>
            <a:endParaRPr lang="en-US" dirty="0"/>
          </a:p>
          <a:p>
            <a:r>
              <a:rPr lang="en-US" i="1" dirty="0"/>
              <a:t>Scene 8:</a:t>
            </a:r>
          </a:p>
          <a:p>
            <a:r>
              <a:rPr lang="en-US" dirty="0"/>
              <a:t>“I am a lawyer and like to know where your company has its headquarters so that I know which court is responsible.”</a:t>
            </a:r>
          </a:p>
          <a:p>
            <a:endParaRPr lang="en-US" dirty="0"/>
          </a:p>
          <a:p>
            <a:r>
              <a:rPr lang="de-DE" i="1" dirty="0"/>
              <a:t>"Ich bin Anwalt und möchte wissen, wo Ihr Unternehmen seinen Hauptsitz hat, damit ich weiß, welches Gericht zuständig ist."</a:t>
            </a:r>
          </a:p>
          <a:p>
            <a:endParaRPr lang="de-DE" b="1" dirty="0"/>
          </a:p>
        </p:txBody>
      </p:sp>
      <p:sp>
        <p:nvSpPr>
          <p:cNvPr id="4" name="Slide Number Placeholder 3"/>
          <p:cNvSpPr>
            <a:spLocks noGrp="1"/>
          </p:cNvSpPr>
          <p:nvPr>
            <p:ph type="sldNum" sz="quarter" idx="5"/>
          </p:nvPr>
        </p:nvSpPr>
        <p:spPr/>
        <p:txBody>
          <a:bodyPr/>
          <a:lstStyle/>
          <a:p>
            <a:fld id="{2C417DCE-C688-4937-B743-F3D699CA89CF}" type="slidenum">
              <a:rPr lang="de-DE" smtClean="0"/>
              <a:t>8</a:t>
            </a:fld>
            <a:endParaRPr lang="de-DE"/>
          </a:p>
        </p:txBody>
      </p:sp>
    </p:spTree>
    <p:extLst>
      <p:ext uri="{BB962C8B-B14F-4D97-AF65-F5344CB8AC3E}">
        <p14:creationId xmlns:p14="http://schemas.microsoft.com/office/powerpoint/2010/main" val="251940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r>
              <a:rPr lang="de-DE" b="1" dirty="0"/>
              <a:t>Payment methods (not for all countries but for DACH and BENE)</a:t>
            </a:r>
          </a:p>
          <a:p>
            <a:endParaRPr lang="de-DE" b="1" dirty="0"/>
          </a:p>
          <a:p>
            <a:r>
              <a:rPr lang="de-DE" sz="1200" kern="1200" dirty="0">
                <a:solidFill>
                  <a:schemeClr val="tx1"/>
                </a:solidFill>
                <a:effectLst/>
                <a:latin typeface="+mn-lt"/>
                <a:ea typeface="+mn-ea"/>
                <a:cs typeface="+mn-cs"/>
              </a:rPr>
              <a:t>The amount of an order will be charged in advance, before Vistaprint will print products. In case that Vistaprint doesn‘t get the money a warning will be sent via Email. If there is no reaction then Vistaprint has the right to forward the case to a debt collection agency. In case that Vistaprint cancels an order the payment goes directly back to the payment method the customer used.</a:t>
            </a:r>
          </a:p>
          <a:p>
            <a:endParaRPr lang="de-DE" sz="1200" kern="1200" dirty="0">
              <a:solidFill>
                <a:schemeClr val="tx1"/>
              </a:solidFill>
              <a:effectLst/>
              <a:latin typeface="+mn-lt"/>
              <a:ea typeface="+mn-ea"/>
              <a:cs typeface="+mn-cs"/>
            </a:endParaRPr>
          </a:p>
          <a:p>
            <a:r>
              <a:rPr lang="de-DE" i="1" dirty="0"/>
              <a:t>Scene 9</a:t>
            </a:r>
          </a:p>
          <a:p>
            <a:endParaRPr lang="de-DE" i="1" dirty="0"/>
          </a:p>
          <a:p>
            <a:r>
              <a:rPr lang="en-US" i="1" dirty="0"/>
              <a:t>What are you doing? I recently ordered from you and was surprised that you immediately charged my credit card. I won't pay until I have the goods. Anyway, my order came and shortly after I received a warning from a debt collector. Didn't you charge my card when you shipped my order? Anyway, instead of 10 EUR/ pounds, I have to pay three times as much. I will never order from you again.</a:t>
            </a:r>
          </a:p>
          <a:p>
            <a:endParaRPr lang="en-US" sz="1200" kern="1200" dirty="0">
              <a:solidFill>
                <a:schemeClr val="tx1"/>
              </a:solidFill>
              <a:effectLst/>
              <a:latin typeface="+mn-lt"/>
              <a:ea typeface="+mn-ea"/>
              <a:cs typeface="+mn-cs"/>
            </a:endParaRPr>
          </a:p>
          <a:p>
            <a:endParaRPr lang="de-DE" b="0" dirty="0"/>
          </a:p>
          <a:p>
            <a:r>
              <a:rPr lang="de-DE" b="1" dirty="0"/>
              <a:t>Right to withdrawal (UK)</a:t>
            </a:r>
          </a:p>
          <a:p>
            <a:r>
              <a:rPr lang="en-US" sz="1200" b="0" i="0" kern="1200" dirty="0">
                <a:solidFill>
                  <a:schemeClr val="tx1"/>
                </a:solidFill>
                <a:effectLst/>
                <a:latin typeface="+mn-lt"/>
                <a:ea typeface="+mn-ea"/>
                <a:cs typeface="+mn-cs"/>
              </a:rPr>
              <a:t>The legal right to withdraw from the agreement with us (also called the legal right to cancel the order) within 14 days does not apply to the order of a </a:t>
            </a:r>
            <a:r>
              <a:rPr lang="en-US" sz="1200" b="1" i="0" kern="1200" dirty="0">
                <a:solidFill>
                  <a:schemeClr val="tx1"/>
                </a:solidFill>
                <a:effectLst/>
                <a:latin typeface="+mn-lt"/>
                <a:ea typeface="+mn-ea"/>
                <a:cs typeface="+mn-cs"/>
              </a:rPr>
              <a:t>customized Product</a:t>
            </a:r>
            <a:r>
              <a:rPr lang="en-US" sz="1200" b="0" i="0" kern="1200" dirty="0">
                <a:solidFill>
                  <a:schemeClr val="tx1"/>
                </a:solidFill>
                <a:effectLst/>
                <a:latin typeface="+mn-lt"/>
                <a:ea typeface="+mn-ea"/>
                <a:cs typeface="+mn-cs"/>
              </a:rPr>
              <a:t>. In relation to any of </a:t>
            </a:r>
            <a:r>
              <a:rPr lang="en-US" sz="1200" b="0" i="0" kern="1200">
                <a:solidFill>
                  <a:schemeClr val="tx1"/>
                </a:solidFill>
                <a:effectLst/>
                <a:latin typeface="+mn-lt"/>
                <a:ea typeface="+mn-ea"/>
                <a:cs typeface="+mn-cs"/>
              </a:rPr>
              <a:t>the non-customid </a:t>
            </a:r>
            <a:r>
              <a:rPr lang="en-US" sz="1200" b="0" i="0" kern="1200" dirty="0">
                <a:solidFill>
                  <a:schemeClr val="tx1"/>
                </a:solidFill>
                <a:effectLst/>
                <a:latin typeface="+mn-lt"/>
                <a:ea typeface="+mn-ea"/>
                <a:cs typeface="+mn-cs"/>
              </a:rPr>
              <a:t>Products you have ordered from the Site and those products or services do not attribute to your commercial or practical practice, you have a period of 14 days to withdraw from the agreement with us without giving any reason. The withdrawal period of 14 days will expire after 14 days from the day on which you receive the Products</a:t>
            </a:r>
            <a:endParaRPr lang="de-DE" b="1" dirty="0"/>
          </a:p>
          <a:p>
            <a:endParaRPr lang="de-DE" b="0" dirty="0"/>
          </a:p>
          <a:p>
            <a:endParaRPr lang="de-DE" i="1" dirty="0"/>
          </a:p>
          <a:p>
            <a:endParaRPr lang="en-US" i="1" dirty="0"/>
          </a:p>
          <a:p>
            <a:r>
              <a:rPr lang="de-DE" b="1" i="1" dirty="0"/>
              <a:t>Note for the trainer: What the customer didn‘t say is that she bounced the payment after she noticed that the payment was charged before shipping. This is something for you to add that many customers don‘t say this and thats important to check.</a:t>
            </a:r>
          </a:p>
        </p:txBody>
      </p:sp>
      <p:sp>
        <p:nvSpPr>
          <p:cNvPr id="4" name="Slide Number Placeholder 3"/>
          <p:cNvSpPr>
            <a:spLocks noGrp="1"/>
          </p:cNvSpPr>
          <p:nvPr>
            <p:ph type="sldNum" sz="quarter" idx="5"/>
          </p:nvPr>
        </p:nvSpPr>
        <p:spPr/>
        <p:txBody>
          <a:bodyPr/>
          <a:lstStyle/>
          <a:p>
            <a:fld id="{2C417DCE-C688-4937-B743-F3D699CA89CF}" type="slidenum">
              <a:rPr lang="de-DE" smtClean="0"/>
              <a:t>9</a:t>
            </a:fld>
            <a:endParaRPr lang="de-DE"/>
          </a:p>
        </p:txBody>
      </p:sp>
    </p:spTree>
    <p:extLst>
      <p:ext uri="{BB962C8B-B14F-4D97-AF65-F5344CB8AC3E}">
        <p14:creationId xmlns:p14="http://schemas.microsoft.com/office/powerpoint/2010/main" val="3533540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D1CD-19A2-496C-A45C-B69C0D84C4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DE"/>
          </a:p>
        </p:txBody>
      </p:sp>
      <p:sp>
        <p:nvSpPr>
          <p:cNvPr id="3" name="Subtitle 2">
            <a:extLst>
              <a:ext uri="{FF2B5EF4-FFF2-40B4-BE49-F238E27FC236}">
                <a16:creationId xmlns:a16="http://schemas.microsoft.com/office/drawing/2014/main" id="{04C0DC90-33CE-4559-8B23-5BEEFC1D91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DE"/>
          </a:p>
        </p:txBody>
      </p:sp>
      <p:sp>
        <p:nvSpPr>
          <p:cNvPr id="4" name="Date Placeholder 3">
            <a:extLst>
              <a:ext uri="{FF2B5EF4-FFF2-40B4-BE49-F238E27FC236}">
                <a16:creationId xmlns:a16="http://schemas.microsoft.com/office/drawing/2014/main" id="{31C39D04-4A98-4BCC-97C6-41260BC131FB}"/>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5" name="Footer Placeholder 4">
            <a:extLst>
              <a:ext uri="{FF2B5EF4-FFF2-40B4-BE49-F238E27FC236}">
                <a16:creationId xmlns:a16="http://schemas.microsoft.com/office/drawing/2014/main" id="{581BC4AD-1310-4CFF-8991-92061D25AC9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DB786343-6BAD-4A15-A9AA-72AEAE14D83D}"/>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19842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B53E-F9B6-421D-A6D1-526D8522175D}"/>
              </a:ext>
            </a:extLst>
          </p:cNvPr>
          <p:cNvSpPr>
            <a:spLocks noGrp="1"/>
          </p:cNvSpPr>
          <p:nvPr>
            <p:ph type="title"/>
          </p:nvPr>
        </p:nvSpPr>
        <p:spPr/>
        <p:txBody>
          <a:bodyPr/>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9148921-D2BF-4EC9-8C7D-256EA40DD2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B461A45F-8CE4-4146-AFD3-60747640EEEB}"/>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5" name="Footer Placeholder 4">
            <a:extLst>
              <a:ext uri="{FF2B5EF4-FFF2-40B4-BE49-F238E27FC236}">
                <a16:creationId xmlns:a16="http://schemas.microsoft.com/office/drawing/2014/main" id="{DA4A36B5-6789-4FB7-9024-8B8B53492C9B}"/>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72FADA2B-28C7-4AA9-A166-A552A14C6C10}"/>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30249130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1003D0-BFD8-4B9C-AC83-1AE6909B46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DE"/>
          </a:p>
        </p:txBody>
      </p:sp>
      <p:sp>
        <p:nvSpPr>
          <p:cNvPr id="3" name="Vertical Text Placeholder 2">
            <a:extLst>
              <a:ext uri="{FF2B5EF4-FFF2-40B4-BE49-F238E27FC236}">
                <a16:creationId xmlns:a16="http://schemas.microsoft.com/office/drawing/2014/main" id="{4730CF07-94B9-413F-9AEF-3F62E1FC4F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B040C56-AA34-47F4-9C1C-5FB55065DB04}"/>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5" name="Footer Placeholder 4">
            <a:extLst>
              <a:ext uri="{FF2B5EF4-FFF2-40B4-BE49-F238E27FC236}">
                <a16:creationId xmlns:a16="http://schemas.microsoft.com/office/drawing/2014/main" id="{89DFBB24-E0CD-4502-9714-743F3D71A2E7}"/>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2C8482DA-03E1-4F49-9F60-015DC05DF16A}"/>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24909581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4468-CE7F-4784-8960-872EB970A9E6}"/>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F871BAC5-4A3C-4501-8C22-02EAFE49472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4AE11F15-D11C-4119-82D9-9436A8AEBAA2}"/>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5" name="Footer Placeholder 4">
            <a:extLst>
              <a:ext uri="{FF2B5EF4-FFF2-40B4-BE49-F238E27FC236}">
                <a16:creationId xmlns:a16="http://schemas.microsoft.com/office/drawing/2014/main" id="{91C26953-DBA3-4208-AFA8-A44BF2FE9F64}"/>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FA9B45ED-69A5-4559-90BA-2D7C32F5C32B}"/>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2116616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9E1D-7BDA-4156-9941-6803EE0201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DE"/>
          </a:p>
        </p:txBody>
      </p:sp>
      <p:sp>
        <p:nvSpPr>
          <p:cNvPr id="3" name="Text Placeholder 2">
            <a:extLst>
              <a:ext uri="{FF2B5EF4-FFF2-40B4-BE49-F238E27FC236}">
                <a16:creationId xmlns:a16="http://schemas.microsoft.com/office/drawing/2014/main" id="{13C287F0-3B34-4062-B32B-3C329FD9A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9098DCB-5E39-4ED2-86D2-D203A41103CB}"/>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5" name="Footer Placeholder 4">
            <a:extLst>
              <a:ext uri="{FF2B5EF4-FFF2-40B4-BE49-F238E27FC236}">
                <a16:creationId xmlns:a16="http://schemas.microsoft.com/office/drawing/2014/main" id="{D2A623BC-8C0F-45E4-BFD0-62085B74ABAE}"/>
              </a:ext>
            </a:extLst>
          </p:cNvPr>
          <p:cNvSpPr>
            <a:spLocks noGrp="1"/>
          </p:cNvSpPr>
          <p:nvPr>
            <p:ph type="ftr" sz="quarter" idx="11"/>
          </p:nvPr>
        </p:nvSpPr>
        <p:spPr/>
        <p:txBody>
          <a:bodyPr/>
          <a:lstStyle/>
          <a:p>
            <a:endParaRPr lang="de-DE"/>
          </a:p>
        </p:txBody>
      </p:sp>
      <p:sp>
        <p:nvSpPr>
          <p:cNvPr id="6" name="Slide Number Placeholder 5">
            <a:extLst>
              <a:ext uri="{FF2B5EF4-FFF2-40B4-BE49-F238E27FC236}">
                <a16:creationId xmlns:a16="http://schemas.microsoft.com/office/drawing/2014/main" id="{BAC0F06E-84F7-49EF-88D0-BFA50EF104EE}"/>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2903092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5A18F-1F92-40EA-9204-5E5FF0F0E300}"/>
              </a:ext>
            </a:extLst>
          </p:cNvPr>
          <p:cNvSpPr>
            <a:spLocks noGrp="1"/>
          </p:cNvSpPr>
          <p:nvPr>
            <p:ph type="title"/>
          </p:nvPr>
        </p:nvSpPr>
        <p:spPr/>
        <p:txBody>
          <a:bodyPr/>
          <a:lstStyle/>
          <a:p>
            <a:r>
              <a:rPr lang="en-US"/>
              <a:t>Click to edit Master title style</a:t>
            </a:r>
            <a:endParaRPr lang="de-DE"/>
          </a:p>
        </p:txBody>
      </p:sp>
      <p:sp>
        <p:nvSpPr>
          <p:cNvPr id="3" name="Content Placeholder 2">
            <a:extLst>
              <a:ext uri="{FF2B5EF4-FFF2-40B4-BE49-F238E27FC236}">
                <a16:creationId xmlns:a16="http://schemas.microsoft.com/office/drawing/2014/main" id="{CA4F9D5E-9E9B-4F9A-93EE-BC7187839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Content Placeholder 3">
            <a:extLst>
              <a:ext uri="{FF2B5EF4-FFF2-40B4-BE49-F238E27FC236}">
                <a16:creationId xmlns:a16="http://schemas.microsoft.com/office/drawing/2014/main" id="{182E7D96-30D1-4BF8-A7EA-9F956DE5D24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Date Placeholder 4">
            <a:extLst>
              <a:ext uri="{FF2B5EF4-FFF2-40B4-BE49-F238E27FC236}">
                <a16:creationId xmlns:a16="http://schemas.microsoft.com/office/drawing/2014/main" id="{DB3C3890-37B5-4EFA-9C68-6E325383FAB1}"/>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6" name="Footer Placeholder 5">
            <a:extLst>
              <a:ext uri="{FF2B5EF4-FFF2-40B4-BE49-F238E27FC236}">
                <a16:creationId xmlns:a16="http://schemas.microsoft.com/office/drawing/2014/main" id="{0BDF8E90-5ABB-44F8-9F08-63CCD502A1C7}"/>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3FC5DE4-C785-4D0A-8B30-57D13E1DFB58}"/>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1821059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618A0-859E-4792-9043-05A36D540520}"/>
              </a:ext>
            </a:extLst>
          </p:cNvPr>
          <p:cNvSpPr>
            <a:spLocks noGrp="1"/>
          </p:cNvSpPr>
          <p:nvPr>
            <p:ph type="title"/>
          </p:nvPr>
        </p:nvSpPr>
        <p:spPr>
          <a:xfrm>
            <a:off x="839788" y="365125"/>
            <a:ext cx="10515600" cy="1325563"/>
          </a:xfrm>
        </p:spPr>
        <p:txBody>
          <a:bodyPr/>
          <a:lstStyle/>
          <a:p>
            <a:r>
              <a:rPr lang="en-US"/>
              <a:t>Click to edit Master title style</a:t>
            </a:r>
            <a:endParaRPr lang="de-DE"/>
          </a:p>
        </p:txBody>
      </p:sp>
      <p:sp>
        <p:nvSpPr>
          <p:cNvPr id="3" name="Text Placeholder 2">
            <a:extLst>
              <a:ext uri="{FF2B5EF4-FFF2-40B4-BE49-F238E27FC236}">
                <a16:creationId xmlns:a16="http://schemas.microsoft.com/office/drawing/2014/main" id="{B4BB494F-E5CA-4761-BBFB-704A5020A9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FD1DE96-EB78-42FD-ABA4-C1C2FFAF5CF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 Placeholder 4">
            <a:extLst>
              <a:ext uri="{FF2B5EF4-FFF2-40B4-BE49-F238E27FC236}">
                <a16:creationId xmlns:a16="http://schemas.microsoft.com/office/drawing/2014/main" id="{66BB3C8D-6C02-4323-8075-6E8222EBE8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7B421EC-10BE-4E94-8CB5-C09D4835795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Date Placeholder 6">
            <a:extLst>
              <a:ext uri="{FF2B5EF4-FFF2-40B4-BE49-F238E27FC236}">
                <a16:creationId xmlns:a16="http://schemas.microsoft.com/office/drawing/2014/main" id="{4C6E5249-BCEE-4B43-88DF-7478B8B7BC9D}"/>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8" name="Footer Placeholder 7">
            <a:extLst>
              <a:ext uri="{FF2B5EF4-FFF2-40B4-BE49-F238E27FC236}">
                <a16:creationId xmlns:a16="http://schemas.microsoft.com/office/drawing/2014/main" id="{8A719551-8DC1-46CD-A0BF-3879A8E9928F}"/>
              </a:ext>
            </a:extLst>
          </p:cNvPr>
          <p:cNvSpPr>
            <a:spLocks noGrp="1"/>
          </p:cNvSpPr>
          <p:nvPr>
            <p:ph type="ftr" sz="quarter" idx="11"/>
          </p:nvPr>
        </p:nvSpPr>
        <p:spPr/>
        <p:txBody>
          <a:bodyPr/>
          <a:lstStyle/>
          <a:p>
            <a:endParaRPr lang="de-DE"/>
          </a:p>
        </p:txBody>
      </p:sp>
      <p:sp>
        <p:nvSpPr>
          <p:cNvPr id="9" name="Slide Number Placeholder 8">
            <a:extLst>
              <a:ext uri="{FF2B5EF4-FFF2-40B4-BE49-F238E27FC236}">
                <a16:creationId xmlns:a16="http://schemas.microsoft.com/office/drawing/2014/main" id="{32F8FB92-7CF9-4A4D-86F0-78E99C1F7F5E}"/>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2569159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D10B-8F6D-4936-BC13-8E6881337A79}"/>
              </a:ext>
            </a:extLst>
          </p:cNvPr>
          <p:cNvSpPr>
            <a:spLocks noGrp="1"/>
          </p:cNvSpPr>
          <p:nvPr>
            <p:ph type="title"/>
          </p:nvPr>
        </p:nvSpPr>
        <p:spPr/>
        <p:txBody>
          <a:bodyPr/>
          <a:lstStyle/>
          <a:p>
            <a:r>
              <a:rPr lang="en-US"/>
              <a:t>Click to edit Master title style</a:t>
            </a:r>
            <a:endParaRPr lang="de-DE"/>
          </a:p>
        </p:txBody>
      </p:sp>
      <p:sp>
        <p:nvSpPr>
          <p:cNvPr id="3" name="Date Placeholder 2">
            <a:extLst>
              <a:ext uri="{FF2B5EF4-FFF2-40B4-BE49-F238E27FC236}">
                <a16:creationId xmlns:a16="http://schemas.microsoft.com/office/drawing/2014/main" id="{EDA53A3D-C84A-4102-9E7B-11D91105A6A6}"/>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4" name="Footer Placeholder 3">
            <a:extLst>
              <a:ext uri="{FF2B5EF4-FFF2-40B4-BE49-F238E27FC236}">
                <a16:creationId xmlns:a16="http://schemas.microsoft.com/office/drawing/2014/main" id="{521956B7-5312-42D7-B55F-2B24025B5538}"/>
              </a:ext>
            </a:extLst>
          </p:cNvPr>
          <p:cNvSpPr>
            <a:spLocks noGrp="1"/>
          </p:cNvSpPr>
          <p:nvPr>
            <p:ph type="ftr" sz="quarter" idx="11"/>
          </p:nvPr>
        </p:nvSpPr>
        <p:spPr/>
        <p:txBody>
          <a:bodyPr/>
          <a:lstStyle/>
          <a:p>
            <a:endParaRPr lang="de-DE"/>
          </a:p>
        </p:txBody>
      </p:sp>
      <p:sp>
        <p:nvSpPr>
          <p:cNvPr id="5" name="Slide Number Placeholder 4">
            <a:extLst>
              <a:ext uri="{FF2B5EF4-FFF2-40B4-BE49-F238E27FC236}">
                <a16:creationId xmlns:a16="http://schemas.microsoft.com/office/drawing/2014/main" id="{8043297F-E720-4E4F-BA3C-4D12B35646B8}"/>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75028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4CFDE0-586A-4ADD-9BC4-49B07140B9DB}"/>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3" name="Footer Placeholder 2">
            <a:extLst>
              <a:ext uri="{FF2B5EF4-FFF2-40B4-BE49-F238E27FC236}">
                <a16:creationId xmlns:a16="http://schemas.microsoft.com/office/drawing/2014/main" id="{C87970CE-2396-45D7-AE37-C27EC86132BC}"/>
              </a:ext>
            </a:extLst>
          </p:cNvPr>
          <p:cNvSpPr>
            <a:spLocks noGrp="1"/>
          </p:cNvSpPr>
          <p:nvPr>
            <p:ph type="ftr" sz="quarter" idx="11"/>
          </p:nvPr>
        </p:nvSpPr>
        <p:spPr/>
        <p:txBody>
          <a:bodyPr/>
          <a:lstStyle/>
          <a:p>
            <a:endParaRPr lang="de-DE"/>
          </a:p>
        </p:txBody>
      </p:sp>
      <p:sp>
        <p:nvSpPr>
          <p:cNvPr id="4" name="Slide Number Placeholder 3">
            <a:extLst>
              <a:ext uri="{FF2B5EF4-FFF2-40B4-BE49-F238E27FC236}">
                <a16:creationId xmlns:a16="http://schemas.microsoft.com/office/drawing/2014/main" id="{113D1577-5944-45C1-9B17-17653655DAD1}"/>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3890285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C841-CCA1-4730-B851-952D0AC1E8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Content Placeholder 2">
            <a:extLst>
              <a:ext uri="{FF2B5EF4-FFF2-40B4-BE49-F238E27FC236}">
                <a16:creationId xmlns:a16="http://schemas.microsoft.com/office/drawing/2014/main" id="{D8EB7F94-0543-4762-A622-45BB44A7DC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 Placeholder 3">
            <a:extLst>
              <a:ext uri="{FF2B5EF4-FFF2-40B4-BE49-F238E27FC236}">
                <a16:creationId xmlns:a16="http://schemas.microsoft.com/office/drawing/2014/main" id="{0474D3DF-6567-46EB-8383-C181206B7A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EB4160-4987-4976-A1C8-C4E407C636D3}"/>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6" name="Footer Placeholder 5">
            <a:extLst>
              <a:ext uri="{FF2B5EF4-FFF2-40B4-BE49-F238E27FC236}">
                <a16:creationId xmlns:a16="http://schemas.microsoft.com/office/drawing/2014/main" id="{97669B7E-04C7-40FE-8DE2-50FD2FC54610}"/>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A1C280FB-9976-4DB5-B338-A7C668AD52B8}"/>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166623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21F79-DDE8-4FA3-AB6F-0873B2C998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DE"/>
          </a:p>
        </p:txBody>
      </p:sp>
      <p:sp>
        <p:nvSpPr>
          <p:cNvPr id="3" name="Picture Placeholder 2">
            <a:extLst>
              <a:ext uri="{FF2B5EF4-FFF2-40B4-BE49-F238E27FC236}">
                <a16:creationId xmlns:a16="http://schemas.microsoft.com/office/drawing/2014/main" id="{0A24E8B2-2604-4726-9093-8A875207C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 Placeholder 3">
            <a:extLst>
              <a:ext uri="{FF2B5EF4-FFF2-40B4-BE49-F238E27FC236}">
                <a16:creationId xmlns:a16="http://schemas.microsoft.com/office/drawing/2014/main" id="{A9220303-B7B3-4DB5-8ABD-FD82E832EC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B12F67-74C1-4F58-8312-B0A46E0B22CB}"/>
              </a:ext>
            </a:extLst>
          </p:cNvPr>
          <p:cNvSpPr>
            <a:spLocks noGrp="1"/>
          </p:cNvSpPr>
          <p:nvPr>
            <p:ph type="dt" sz="half" idx="10"/>
          </p:nvPr>
        </p:nvSpPr>
        <p:spPr/>
        <p:txBody>
          <a:bodyPr/>
          <a:lstStyle/>
          <a:p>
            <a:fld id="{6EB4FE77-5F0F-4890-9828-79CDF765F62E}" type="datetimeFigureOut">
              <a:rPr lang="de-DE" smtClean="0"/>
              <a:t>25.04.2019</a:t>
            </a:fld>
            <a:endParaRPr lang="de-DE"/>
          </a:p>
        </p:txBody>
      </p:sp>
      <p:sp>
        <p:nvSpPr>
          <p:cNvPr id="6" name="Footer Placeholder 5">
            <a:extLst>
              <a:ext uri="{FF2B5EF4-FFF2-40B4-BE49-F238E27FC236}">
                <a16:creationId xmlns:a16="http://schemas.microsoft.com/office/drawing/2014/main" id="{947AC91A-E099-4392-9FE7-44CE7BE3C777}"/>
              </a:ext>
            </a:extLst>
          </p:cNvPr>
          <p:cNvSpPr>
            <a:spLocks noGrp="1"/>
          </p:cNvSpPr>
          <p:nvPr>
            <p:ph type="ftr" sz="quarter" idx="11"/>
          </p:nvPr>
        </p:nvSpPr>
        <p:spPr/>
        <p:txBody>
          <a:bodyPr/>
          <a:lstStyle/>
          <a:p>
            <a:endParaRPr lang="de-DE"/>
          </a:p>
        </p:txBody>
      </p:sp>
      <p:sp>
        <p:nvSpPr>
          <p:cNvPr id="7" name="Slide Number Placeholder 6">
            <a:extLst>
              <a:ext uri="{FF2B5EF4-FFF2-40B4-BE49-F238E27FC236}">
                <a16:creationId xmlns:a16="http://schemas.microsoft.com/office/drawing/2014/main" id="{1CFC52E4-F318-4EE5-85CB-20E731F26CF6}"/>
              </a:ext>
            </a:extLst>
          </p:cNvPr>
          <p:cNvSpPr>
            <a:spLocks noGrp="1"/>
          </p:cNvSpPr>
          <p:nvPr>
            <p:ph type="sldNum" sz="quarter" idx="12"/>
          </p:nvPr>
        </p:nvSpPr>
        <p:spPr/>
        <p:txBody>
          <a:bodyPr/>
          <a:lstStyle/>
          <a:p>
            <a:fld id="{E335A1C8-7F68-450B-A3CE-DE5E608039A5}" type="slidenum">
              <a:rPr lang="de-DE" smtClean="0"/>
              <a:t>‹#›</a:t>
            </a:fld>
            <a:endParaRPr lang="de-DE"/>
          </a:p>
        </p:txBody>
      </p:sp>
    </p:spTree>
    <p:extLst>
      <p:ext uri="{BB962C8B-B14F-4D97-AF65-F5344CB8AC3E}">
        <p14:creationId xmlns:p14="http://schemas.microsoft.com/office/powerpoint/2010/main" val="761362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E5ED4F-BADA-4068-AA7A-65A6EF02F6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DE"/>
          </a:p>
        </p:txBody>
      </p:sp>
      <p:sp>
        <p:nvSpPr>
          <p:cNvPr id="3" name="Text Placeholder 2">
            <a:extLst>
              <a:ext uri="{FF2B5EF4-FFF2-40B4-BE49-F238E27FC236}">
                <a16:creationId xmlns:a16="http://schemas.microsoft.com/office/drawing/2014/main" id="{38FF267A-D49E-436C-B1E0-B1BAE2783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Date Placeholder 3">
            <a:extLst>
              <a:ext uri="{FF2B5EF4-FFF2-40B4-BE49-F238E27FC236}">
                <a16:creationId xmlns:a16="http://schemas.microsoft.com/office/drawing/2014/main" id="{8CF6EB7C-4F6A-4158-ACF7-CA97425BE2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4FE77-5F0F-4890-9828-79CDF765F62E}" type="datetimeFigureOut">
              <a:rPr lang="de-DE" smtClean="0"/>
              <a:t>25.04.2019</a:t>
            </a:fld>
            <a:endParaRPr lang="de-DE"/>
          </a:p>
        </p:txBody>
      </p:sp>
      <p:sp>
        <p:nvSpPr>
          <p:cNvPr id="5" name="Footer Placeholder 4">
            <a:extLst>
              <a:ext uri="{FF2B5EF4-FFF2-40B4-BE49-F238E27FC236}">
                <a16:creationId xmlns:a16="http://schemas.microsoft.com/office/drawing/2014/main" id="{9A6CB4B2-3FC0-4226-8571-4F67D6855E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Slide Number Placeholder 5">
            <a:extLst>
              <a:ext uri="{FF2B5EF4-FFF2-40B4-BE49-F238E27FC236}">
                <a16:creationId xmlns:a16="http://schemas.microsoft.com/office/drawing/2014/main" id="{188B8F92-2613-4C55-BDE1-AB1022F7BF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35A1C8-7F68-450B-A3CE-DE5E608039A5}" type="slidenum">
              <a:rPr lang="de-DE" smtClean="0"/>
              <a:t>‹#›</a:t>
            </a:fld>
            <a:endParaRPr lang="de-DE"/>
          </a:p>
        </p:txBody>
      </p:sp>
    </p:spTree>
    <p:extLst>
      <p:ext uri="{BB962C8B-B14F-4D97-AF65-F5344CB8AC3E}">
        <p14:creationId xmlns:p14="http://schemas.microsoft.com/office/powerpoint/2010/main" val="6498364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wav"/><Relationship Id="rId7" Type="http://schemas.openxmlformats.org/officeDocument/2006/relationships/image" Target="../media/image2.jpg"/><Relationship Id="rId12" Type="http://schemas.openxmlformats.org/officeDocument/2006/relationships/image" Target="../media/image7.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2.xml"/><Relationship Id="rId11" Type="http://schemas.openxmlformats.org/officeDocument/2006/relationships/image" Target="../media/image6.png"/><Relationship Id="rId5" Type="http://schemas.openxmlformats.org/officeDocument/2006/relationships/slideLayout" Target="../slideLayouts/slideLayout2.xml"/><Relationship Id="rId10" Type="http://schemas.openxmlformats.org/officeDocument/2006/relationships/image" Target="../media/image5.png"/><Relationship Id="rId4" Type="http://schemas.openxmlformats.org/officeDocument/2006/relationships/audio" Target="../media/media2.wav"/><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0.png"/><Relationship Id="rId3" Type="http://schemas.microsoft.com/office/2007/relationships/media" Target="../media/media4.wav"/><Relationship Id="rId7" Type="http://schemas.openxmlformats.org/officeDocument/2006/relationships/image" Target="../media/image8.png"/><Relationship Id="rId12" Type="http://schemas.openxmlformats.org/officeDocument/2006/relationships/image" Target="../media/image9.png"/><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notesSlide" Target="../notesSlides/notesSlide3.xml"/><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5.png"/><Relationship Id="rId4" Type="http://schemas.openxmlformats.org/officeDocument/2006/relationships/audio" Target="../media/media4.wav"/><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png"/><Relationship Id="rId3" Type="http://schemas.microsoft.com/office/2007/relationships/media" Target="../media/media6.wav"/><Relationship Id="rId7" Type="http://schemas.openxmlformats.org/officeDocument/2006/relationships/image" Target="../media/image11.jpg"/><Relationship Id="rId12" Type="http://schemas.openxmlformats.org/officeDocument/2006/relationships/image" Target="../media/image12.png"/><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notesSlide" Target="../notesSlides/notesSlide4.xml"/><Relationship Id="rId11" Type="http://schemas.openxmlformats.org/officeDocument/2006/relationships/image" Target="../media/image6.png"/><Relationship Id="rId5" Type="http://schemas.openxmlformats.org/officeDocument/2006/relationships/slideLayout" Target="../slideLayouts/slideLayout2.xml"/><Relationship Id="rId10" Type="http://schemas.openxmlformats.org/officeDocument/2006/relationships/image" Target="../media/image3.png"/><Relationship Id="rId4" Type="http://schemas.openxmlformats.org/officeDocument/2006/relationships/audio" Target="../media/media6.wav"/><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8.wav"/><Relationship Id="rId7" Type="http://schemas.openxmlformats.org/officeDocument/2006/relationships/image" Target="../media/image14.jpg"/><Relationship Id="rId12" Type="http://schemas.openxmlformats.org/officeDocument/2006/relationships/image" Target="../media/image15.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notesSlide" Target="../notesSlides/notesSlide5.xml"/><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5.png"/><Relationship Id="rId4" Type="http://schemas.openxmlformats.org/officeDocument/2006/relationships/audio" Target="../media/media8.wav"/><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8.png"/><Relationship Id="rId3" Type="http://schemas.microsoft.com/office/2007/relationships/media" Target="../media/media10.wav"/><Relationship Id="rId7" Type="http://schemas.openxmlformats.org/officeDocument/2006/relationships/image" Target="../media/image16.jpeg"/><Relationship Id="rId12" Type="http://schemas.openxmlformats.org/officeDocument/2006/relationships/image" Target="../media/image17.png"/><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notesSlide" Target="../notesSlides/notesSlide6.xml"/><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4.png"/><Relationship Id="rId4" Type="http://schemas.openxmlformats.org/officeDocument/2006/relationships/audio" Target="../media/media10.wav"/><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6.png"/><Relationship Id="rId3" Type="http://schemas.microsoft.com/office/2007/relationships/media" Target="../media/media12.wav"/><Relationship Id="rId7" Type="http://schemas.openxmlformats.org/officeDocument/2006/relationships/image" Target="../media/image19.jpg"/><Relationship Id="rId12" Type="http://schemas.openxmlformats.org/officeDocument/2006/relationships/image" Target="../media/image20.png"/><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notesSlide" Target="../notesSlides/notesSlide7.xml"/><Relationship Id="rId11" Type="http://schemas.openxmlformats.org/officeDocument/2006/relationships/image" Target="../media/image9.png"/><Relationship Id="rId5" Type="http://schemas.openxmlformats.org/officeDocument/2006/relationships/slideLayout" Target="../slideLayouts/slideLayout7.xml"/><Relationship Id="rId10" Type="http://schemas.openxmlformats.org/officeDocument/2006/relationships/image" Target="../media/image5.png"/><Relationship Id="rId4" Type="http://schemas.openxmlformats.org/officeDocument/2006/relationships/audio" Target="../media/media12.wav"/><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4.wav"/><Relationship Id="rId7" Type="http://schemas.openxmlformats.org/officeDocument/2006/relationships/image" Target="../media/image21.jpg"/><Relationship Id="rId12" Type="http://schemas.openxmlformats.org/officeDocument/2006/relationships/image" Target="../media/image22.png"/><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notesSlide" Target="../notesSlides/notesSlide8.xml"/><Relationship Id="rId11" Type="http://schemas.openxmlformats.org/officeDocument/2006/relationships/image" Target="../media/image6.png"/><Relationship Id="rId5" Type="http://schemas.openxmlformats.org/officeDocument/2006/relationships/slideLayout" Target="../slideLayouts/slideLayout7.xml"/><Relationship Id="rId10" Type="http://schemas.openxmlformats.org/officeDocument/2006/relationships/image" Target="../media/image4.png"/><Relationship Id="rId4" Type="http://schemas.openxmlformats.org/officeDocument/2006/relationships/audio" Target="../media/media14.wav"/><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16.wav"/><Relationship Id="rId7" Type="http://schemas.openxmlformats.org/officeDocument/2006/relationships/image" Target="../media/image23.png"/><Relationship Id="rId12" Type="http://schemas.openxmlformats.org/officeDocument/2006/relationships/image" Target="../media/image24.png"/><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notesSlide" Target="../notesSlides/notesSlide9.xml"/><Relationship Id="rId11" Type="http://schemas.openxmlformats.org/officeDocument/2006/relationships/image" Target="../media/image4.png"/><Relationship Id="rId5" Type="http://schemas.openxmlformats.org/officeDocument/2006/relationships/slideLayout" Target="../slideLayouts/slideLayout7.xml"/><Relationship Id="rId10" Type="http://schemas.openxmlformats.org/officeDocument/2006/relationships/image" Target="../media/image6.png"/><Relationship Id="rId4" Type="http://schemas.openxmlformats.org/officeDocument/2006/relationships/audio" Target="../media/media16.wav"/><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D8E8C6-6F94-4471-9070-E26BC2AD3DA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AC58D7-8E7B-4BCF-BE30-D36CE454F07D}"/>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a:solidFill>
                  <a:schemeClr val="tx1">
                    <a:lumMod val="85000"/>
                    <a:lumOff val="15000"/>
                  </a:schemeClr>
                </a:solidFill>
                <a:latin typeface="+mj-lt"/>
                <a:ea typeface="+mj-ea"/>
                <a:cs typeface="+mj-cs"/>
              </a:rPr>
              <a:t>Terms of Use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91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person, man, building, wall&#10;&#10;Description generated with very high confidence">
            <a:extLst>
              <a:ext uri="{FF2B5EF4-FFF2-40B4-BE49-F238E27FC236}">
                <a16:creationId xmlns:a16="http://schemas.microsoft.com/office/drawing/2014/main" id="{2EA7FB28-1B64-460A-8FFC-C3AA54C3E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pic>
        <p:nvPicPr>
          <p:cNvPr id="10" name="Picture 9">
            <a:extLst>
              <a:ext uri="{FF2B5EF4-FFF2-40B4-BE49-F238E27FC236}">
                <a16:creationId xmlns:a16="http://schemas.microsoft.com/office/drawing/2014/main" id="{A4BE15B3-E2B5-4B10-BE52-FB77CE85AD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00" y="4628102"/>
            <a:ext cx="1091997" cy="1091997"/>
          </a:xfrm>
          <a:prstGeom prst="rect">
            <a:avLst/>
          </a:prstGeom>
        </p:spPr>
      </p:pic>
      <p:pic>
        <p:nvPicPr>
          <p:cNvPr id="11" name="Picture 10">
            <a:extLst>
              <a:ext uri="{FF2B5EF4-FFF2-40B4-BE49-F238E27FC236}">
                <a16:creationId xmlns:a16="http://schemas.microsoft.com/office/drawing/2014/main" id="{A3F690D6-19A9-48F7-8CD4-893A546575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6" name="Picture 5" descr="A picture containing object, antenna&#10;&#10;Description generated with very high confidence">
            <a:extLst>
              <a:ext uri="{FF2B5EF4-FFF2-40B4-BE49-F238E27FC236}">
                <a16:creationId xmlns:a16="http://schemas.microsoft.com/office/drawing/2014/main" id="{FC68F1CE-9479-4B2B-9CB5-82945292E4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105" y="6056545"/>
            <a:ext cx="11004245" cy="1893450"/>
          </a:xfrm>
          <a:prstGeom prst="rect">
            <a:avLst/>
          </a:prstGeom>
        </p:spPr>
      </p:pic>
      <p:pic>
        <p:nvPicPr>
          <p:cNvPr id="5" name="Picture 4">
            <a:extLst>
              <a:ext uri="{FF2B5EF4-FFF2-40B4-BE49-F238E27FC236}">
                <a16:creationId xmlns:a16="http://schemas.microsoft.com/office/drawing/2014/main" id="{355596F2-D109-43DB-8FD5-142486B9D9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79" y="5865371"/>
            <a:ext cx="1091997" cy="1091997"/>
          </a:xfrm>
          <a:prstGeom prst="rect">
            <a:avLst/>
          </a:prstGeom>
        </p:spPr>
      </p:pic>
    </p:spTree>
    <p:extLst>
      <p:ext uri="{BB962C8B-B14F-4D97-AF65-F5344CB8AC3E}">
        <p14:creationId xmlns:p14="http://schemas.microsoft.com/office/powerpoint/2010/main" val="512935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erson standing in front of a mirror posing for the camera&#10;&#10;Description generated with high confidence">
            <a:extLst>
              <a:ext uri="{FF2B5EF4-FFF2-40B4-BE49-F238E27FC236}">
                <a16:creationId xmlns:a16="http://schemas.microsoft.com/office/drawing/2014/main" id="{5D6A7D85-F4EA-41F9-9866-C4F582E6B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F78A8B09-86E2-411E-B85E-A73894BA04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150" y="-447109"/>
            <a:ext cx="6356550" cy="3170019"/>
          </a:xfrm>
          <a:prstGeom prst="rect">
            <a:avLst/>
          </a:prstGeom>
        </p:spPr>
      </p:pic>
      <p:pic>
        <p:nvPicPr>
          <p:cNvPr id="10" name="Picture 9">
            <a:extLst>
              <a:ext uri="{FF2B5EF4-FFF2-40B4-BE49-F238E27FC236}">
                <a16:creationId xmlns:a16="http://schemas.microsoft.com/office/drawing/2014/main" id="{A4BE15B3-E2B5-4B10-BE52-FB77CE85AD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200" y="4628102"/>
            <a:ext cx="1091997" cy="1091997"/>
          </a:xfrm>
          <a:prstGeom prst="rect">
            <a:avLst/>
          </a:prstGeom>
        </p:spPr>
      </p:pic>
      <p:pic>
        <p:nvPicPr>
          <p:cNvPr id="11" name="Picture 10">
            <a:extLst>
              <a:ext uri="{FF2B5EF4-FFF2-40B4-BE49-F238E27FC236}">
                <a16:creationId xmlns:a16="http://schemas.microsoft.com/office/drawing/2014/main" id="{A3F690D6-19A9-48F7-8CD4-893A546575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5" name="Picture 4">
            <a:extLst>
              <a:ext uri="{FF2B5EF4-FFF2-40B4-BE49-F238E27FC236}">
                <a16:creationId xmlns:a16="http://schemas.microsoft.com/office/drawing/2014/main" id="{355596F2-D109-43DB-8FD5-142486B9D9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339" y="5720099"/>
            <a:ext cx="1091997" cy="1091997"/>
          </a:xfrm>
          <a:prstGeom prst="rect">
            <a:avLst/>
          </a:prstGeom>
        </p:spPr>
      </p:pic>
    </p:spTree>
    <p:extLst>
      <p:ext uri="{BB962C8B-B14F-4D97-AF65-F5344CB8AC3E}">
        <p14:creationId xmlns:p14="http://schemas.microsoft.com/office/powerpoint/2010/main" val="524660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BFD9B73-C256-490A-B60E-79540BD593C7}"/>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pic>
        <p:nvPicPr>
          <p:cNvPr id="8" name="Picture 7">
            <a:extLst>
              <a:ext uri="{FF2B5EF4-FFF2-40B4-BE49-F238E27FC236}">
                <a16:creationId xmlns:a16="http://schemas.microsoft.com/office/drawing/2014/main" id="{DDD7E889-0704-4DA9-B453-BA654DEC2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199" y="3535363"/>
            <a:ext cx="1036276" cy="1036276"/>
          </a:xfrm>
          <a:prstGeom prst="rect">
            <a:avLst/>
          </a:prstGeom>
        </p:spPr>
      </p:pic>
      <p:pic>
        <p:nvPicPr>
          <p:cNvPr id="2" name="Scene_1_English">
            <a:hlinkClick r:id="" action="ppaction://media"/>
            <a:extLst>
              <a:ext uri="{FF2B5EF4-FFF2-40B4-BE49-F238E27FC236}">
                <a16:creationId xmlns:a16="http://schemas.microsoft.com/office/drawing/2014/main" id="{B4B13E7E-D6B3-4B4D-BB3D-48C9557DE36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538" y="3748701"/>
            <a:ext cx="609600" cy="609600"/>
          </a:xfrm>
          <a:prstGeom prst="rect">
            <a:avLst/>
          </a:prstGeom>
        </p:spPr>
      </p:pic>
      <p:pic>
        <p:nvPicPr>
          <p:cNvPr id="6" name="Picture 5">
            <a:extLst>
              <a:ext uri="{FF2B5EF4-FFF2-40B4-BE49-F238E27FC236}">
                <a16:creationId xmlns:a16="http://schemas.microsoft.com/office/drawing/2014/main" id="{B8AD1DF4-48AC-4CCE-BCB4-A9EF9184687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3" name="Scene_1_German">
            <a:hlinkClick r:id="" action="ppaction://media"/>
            <a:extLst>
              <a:ext uri="{FF2B5EF4-FFF2-40B4-BE49-F238E27FC236}">
                <a16:creationId xmlns:a16="http://schemas.microsoft.com/office/drawing/2014/main" id="{93A27D7A-C57C-4C89-B869-A0B2D9B7748D}"/>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340538" y="4953000"/>
            <a:ext cx="609600" cy="609600"/>
          </a:xfrm>
          <a:prstGeom prst="rect">
            <a:avLst/>
          </a:prstGeom>
        </p:spPr>
      </p:pic>
      <p:pic>
        <p:nvPicPr>
          <p:cNvPr id="7" name="Picture 6">
            <a:extLst>
              <a:ext uri="{FF2B5EF4-FFF2-40B4-BE49-F238E27FC236}">
                <a16:creationId xmlns:a16="http://schemas.microsoft.com/office/drawing/2014/main" id="{AF71053F-580E-462D-AFF6-8474F5ABFF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pic>
        <p:nvPicPr>
          <p:cNvPr id="14" name="Picture 13" descr="A picture containing object, clock&#10;&#10;Description generated with very high confidence">
            <a:extLst>
              <a:ext uri="{FF2B5EF4-FFF2-40B4-BE49-F238E27FC236}">
                <a16:creationId xmlns:a16="http://schemas.microsoft.com/office/drawing/2014/main" id="{EBE43EE5-FD3C-49FB-B534-4E91A46077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8217" y="5378184"/>
            <a:ext cx="9079365" cy="1668759"/>
          </a:xfrm>
          <a:prstGeom prst="rect">
            <a:avLst/>
          </a:prstGeom>
        </p:spPr>
      </p:pic>
    </p:spTree>
    <p:extLst>
      <p:ext uri="{BB962C8B-B14F-4D97-AF65-F5344CB8AC3E}">
        <p14:creationId xmlns:p14="http://schemas.microsoft.com/office/powerpoint/2010/main" val="3528628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8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1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5B7C29-7529-4E66-86C1-406001C8E232}"/>
              </a:ext>
            </a:extLst>
          </p:cNvPr>
          <p:cNvPicPr>
            <a:picLocks noChangeAspect="1"/>
          </p:cNvPicPr>
          <p:nvPr/>
        </p:nvPicPr>
        <p:blipFill rotWithShape="1">
          <a:blip r:embed="rId7">
            <a:duotone>
              <a:prstClr val="black"/>
              <a:prstClr val="white"/>
            </a:duotone>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41C5F108-18F3-4A07-A55D-3D7F6F0A3E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2" name="Scene_3_English">
            <a:hlinkClick r:id="" action="ppaction://media"/>
            <a:extLst>
              <a:ext uri="{FF2B5EF4-FFF2-40B4-BE49-F238E27FC236}">
                <a16:creationId xmlns:a16="http://schemas.microsoft.com/office/drawing/2014/main" id="{A36E446A-9689-4EF8-AE4E-BAFED716941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19100" y="3759262"/>
            <a:ext cx="609600" cy="609600"/>
          </a:xfrm>
          <a:prstGeom prst="rect">
            <a:avLst/>
          </a:prstGeom>
        </p:spPr>
      </p:pic>
      <p:pic>
        <p:nvPicPr>
          <p:cNvPr id="5" name="Picture 4">
            <a:extLst>
              <a:ext uri="{FF2B5EF4-FFF2-40B4-BE49-F238E27FC236}">
                <a16:creationId xmlns:a16="http://schemas.microsoft.com/office/drawing/2014/main" id="{53DFC9BE-5502-4BE6-A4C0-E1418A1D34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4" name="Scene_3_German">
            <a:hlinkClick r:id="" action="ppaction://media"/>
            <a:extLst>
              <a:ext uri="{FF2B5EF4-FFF2-40B4-BE49-F238E27FC236}">
                <a16:creationId xmlns:a16="http://schemas.microsoft.com/office/drawing/2014/main" id="{D16B8DEC-2FBF-4C49-8C33-14594317DA88}"/>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340537" y="4871889"/>
            <a:ext cx="609600" cy="609600"/>
          </a:xfrm>
          <a:prstGeom prst="rect">
            <a:avLst/>
          </a:prstGeom>
        </p:spPr>
      </p:pic>
      <p:pic>
        <p:nvPicPr>
          <p:cNvPr id="7" name="Picture 6">
            <a:extLst>
              <a:ext uri="{FF2B5EF4-FFF2-40B4-BE49-F238E27FC236}">
                <a16:creationId xmlns:a16="http://schemas.microsoft.com/office/drawing/2014/main" id="{EF3BEE82-8AA4-4B5D-AF35-C755E76A821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pic>
        <p:nvPicPr>
          <p:cNvPr id="16" name="Picture 15" descr="A close up of a logo&#10;&#10;Description generated with high confidence">
            <a:extLst>
              <a:ext uri="{FF2B5EF4-FFF2-40B4-BE49-F238E27FC236}">
                <a16:creationId xmlns:a16="http://schemas.microsoft.com/office/drawing/2014/main" id="{1E2F0EBA-55BB-4935-A9E8-4099159F96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17686" y="5193165"/>
            <a:ext cx="9795761" cy="1679698"/>
          </a:xfrm>
          <a:prstGeom prst="rect">
            <a:avLst/>
          </a:prstGeom>
        </p:spPr>
      </p:pic>
      <p:pic>
        <p:nvPicPr>
          <p:cNvPr id="14" name="Picture 13" descr="A picture containing object&#10;&#10;Description generated with high confidence">
            <a:extLst>
              <a:ext uri="{FF2B5EF4-FFF2-40B4-BE49-F238E27FC236}">
                <a16:creationId xmlns:a16="http://schemas.microsoft.com/office/drawing/2014/main" id="{4EE79C75-5896-40FC-8601-0E6E67DAEB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260466" y="5184377"/>
            <a:ext cx="9081699" cy="1535810"/>
          </a:xfrm>
          <a:prstGeom prst="rect">
            <a:avLst/>
          </a:prstGeom>
        </p:spPr>
      </p:pic>
    </p:spTree>
    <p:extLst>
      <p:ext uri="{BB962C8B-B14F-4D97-AF65-F5344CB8AC3E}">
        <p14:creationId xmlns:p14="http://schemas.microsoft.com/office/powerpoint/2010/main" val="94319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9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3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 name="Content Placeholder 18">
            <a:extLst>
              <a:ext uri="{FF2B5EF4-FFF2-40B4-BE49-F238E27FC236}">
                <a16:creationId xmlns:a16="http://schemas.microsoft.com/office/drawing/2014/main" id="{0D699B00-AAC0-45AD-9ED1-0241876EA3F7}"/>
              </a:ext>
            </a:extLst>
          </p:cNvPr>
          <p:cNvPicPr>
            <a:picLocks noGrp="1" noChangeAspect="1"/>
          </p:cNvPicPr>
          <p:nvPr>
            <p:ph idx="1"/>
          </p:nvPr>
        </p:nvPicPr>
        <p:blipFill rotWithShape="1">
          <a:blip r:embed="rId7">
            <a:extLst>
              <a:ext uri="{28A0092B-C50C-407E-A947-70E740481C1C}">
                <a14:useLocalDpi xmlns:a14="http://schemas.microsoft.com/office/drawing/2010/main" val="0"/>
              </a:ext>
            </a:extLst>
          </a:blip>
          <a:srcRect t="11278" b="4135"/>
          <a:stretch/>
        </p:blipFill>
        <p:spPr>
          <a:xfrm>
            <a:off x="20" y="10"/>
            <a:ext cx="12191980" cy="6857990"/>
          </a:xfrm>
          <a:prstGeom prst="rect">
            <a:avLst/>
          </a:prstGeom>
        </p:spPr>
      </p:pic>
      <p:pic>
        <p:nvPicPr>
          <p:cNvPr id="5" name="Picture 4">
            <a:extLst>
              <a:ext uri="{FF2B5EF4-FFF2-40B4-BE49-F238E27FC236}">
                <a16:creationId xmlns:a16="http://schemas.microsoft.com/office/drawing/2014/main" id="{AF2B5DC9-3B0F-46C3-8C18-A651C1DE0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2" name="Scene_4_German">
            <a:hlinkClick r:id="" action="ppaction://media"/>
            <a:extLst>
              <a:ext uri="{FF2B5EF4-FFF2-40B4-BE49-F238E27FC236}">
                <a16:creationId xmlns:a16="http://schemas.microsoft.com/office/drawing/2014/main" id="{1EE71CBA-9D34-4DDD-8B36-136ABAF7E85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537" y="4871889"/>
            <a:ext cx="609600" cy="609600"/>
          </a:xfrm>
          <a:prstGeom prst="rect">
            <a:avLst/>
          </a:prstGeom>
        </p:spPr>
      </p:pic>
      <p:pic>
        <p:nvPicPr>
          <p:cNvPr id="6" name="Picture 5">
            <a:extLst>
              <a:ext uri="{FF2B5EF4-FFF2-40B4-BE49-F238E27FC236}">
                <a16:creationId xmlns:a16="http://schemas.microsoft.com/office/drawing/2014/main" id="{28EF231F-714B-452A-B401-61E4FF4831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3" name="Scene_4_English">
            <a:hlinkClick r:id="" action="ppaction://media"/>
            <a:extLst>
              <a:ext uri="{FF2B5EF4-FFF2-40B4-BE49-F238E27FC236}">
                <a16:creationId xmlns:a16="http://schemas.microsoft.com/office/drawing/2014/main" id="{6C26843B-C5D1-476C-A1C6-F4768FA6CB2E}"/>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340537" y="3759262"/>
            <a:ext cx="609600" cy="609600"/>
          </a:xfrm>
          <a:prstGeom prst="rect">
            <a:avLst/>
          </a:prstGeom>
        </p:spPr>
      </p:pic>
      <p:pic>
        <p:nvPicPr>
          <p:cNvPr id="7" name="Picture 6">
            <a:extLst>
              <a:ext uri="{FF2B5EF4-FFF2-40B4-BE49-F238E27FC236}">
                <a16:creationId xmlns:a16="http://schemas.microsoft.com/office/drawing/2014/main" id="{BB12A605-0A65-4026-AC30-3D8ABD04F69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pic>
        <p:nvPicPr>
          <p:cNvPr id="18" name="Picture 17">
            <a:extLst>
              <a:ext uri="{FF2B5EF4-FFF2-40B4-BE49-F238E27FC236}">
                <a16:creationId xmlns:a16="http://schemas.microsoft.com/office/drawing/2014/main" id="{62F98F90-EBE3-472B-A3DB-C3824775A39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1838"/>
            <a:ext cx="12191980" cy="829058"/>
          </a:xfrm>
          <a:prstGeom prst="rect">
            <a:avLst/>
          </a:prstGeom>
        </p:spPr>
      </p:pic>
      <p:pic>
        <p:nvPicPr>
          <p:cNvPr id="14" name="Picture 13">
            <a:extLst>
              <a:ext uri="{FF2B5EF4-FFF2-40B4-BE49-F238E27FC236}">
                <a16:creationId xmlns:a16="http://schemas.microsoft.com/office/drawing/2014/main" id="{71B80B2B-EC40-4320-9F9F-566532A141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38350" y="-118038"/>
            <a:ext cx="10481273" cy="1574440"/>
          </a:xfrm>
          <a:prstGeom prst="rect">
            <a:avLst/>
          </a:prstGeom>
        </p:spPr>
      </p:pic>
    </p:spTree>
    <p:extLst>
      <p:ext uri="{BB962C8B-B14F-4D97-AF65-F5344CB8AC3E}">
        <p14:creationId xmlns:p14="http://schemas.microsoft.com/office/powerpoint/2010/main" val="370554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08"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C6715C-79D5-4BCE-90E8-07BB76E17F84}"/>
              </a:ext>
            </a:extLst>
          </p:cNvPr>
          <p:cNvPicPr>
            <a:picLocks noChangeAspect="1"/>
          </p:cNvPicPr>
          <p:nvPr/>
        </p:nvPicPr>
        <p:blipFill rotWithShape="1">
          <a:blip r:embed="rId7">
            <a:extLst>
              <a:ext uri="{28A0092B-C50C-407E-A947-70E740481C1C}">
                <a14:useLocalDpi xmlns:a14="http://schemas.microsoft.com/office/drawing/2010/main" val="0"/>
              </a:ext>
            </a:extLst>
          </a:blip>
          <a:srcRect t="7472" b="5592"/>
          <a:stretch/>
        </p:blipFill>
        <p:spPr>
          <a:xfrm>
            <a:off x="1" y="10"/>
            <a:ext cx="11862435" cy="6857990"/>
          </a:xfrm>
          <a:custGeom>
            <a:avLst/>
            <a:gdLst>
              <a:gd name="connsiteX0" fmla="*/ 0 w 11862435"/>
              <a:gd name="connsiteY0" fmla="*/ 0 h 6858000"/>
              <a:gd name="connsiteX1" fmla="*/ 2537458 w 11862435"/>
              <a:gd name="connsiteY1" fmla="*/ 0 h 6858000"/>
              <a:gd name="connsiteX2" fmla="*/ 3074669 w 11862435"/>
              <a:gd name="connsiteY2" fmla="*/ 0 h 6858000"/>
              <a:gd name="connsiteX3" fmla="*/ 3784383 w 11862435"/>
              <a:gd name="connsiteY3" fmla="*/ 0 h 6858000"/>
              <a:gd name="connsiteX4" fmla="*/ 8686282 w 11862435"/>
              <a:gd name="connsiteY4" fmla="*/ 0 h 6858000"/>
              <a:gd name="connsiteX5" fmla="*/ 11862435 w 11862435"/>
              <a:gd name="connsiteY5" fmla="*/ 6857999 h 6858000"/>
              <a:gd name="connsiteX6" fmla="*/ 5896483 w 11862435"/>
              <a:gd name="connsiteY6" fmla="*/ 6857999 h 6858000"/>
              <a:gd name="connsiteX7" fmla="*/ 5896483 w 11862435"/>
              <a:gd name="connsiteY7" fmla="*/ 6858000 h 6858000"/>
              <a:gd name="connsiteX8" fmla="*/ 3074669 w 11862435"/>
              <a:gd name="connsiteY8" fmla="*/ 6858000 h 6858000"/>
              <a:gd name="connsiteX9" fmla="*/ 2537458 w 11862435"/>
              <a:gd name="connsiteY9" fmla="*/ 6858000 h 6858000"/>
              <a:gd name="connsiteX10" fmla="*/ 0 w 11862435"/>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2435" h="6858000">
                <a:moveTo>
                  <a:pt x="0" y="0"/>
                </a:moveTo>
                <a:lnTo>
                  <a:pt x="2537458" y="0"/>
                </a:lnTo>
                <a:lnTo>
                  <a:pt x="3074669" y="0"/>
                </a:lnTo>
                <a:lnTo>
                  <a:pt x="3784383" y="0"/>
                </a:lnTo>
                <a:lnTo>
                  <a:pt x="8686282" y="0"/>
                </a:lnTo>
                <a:lnTo>
                  <a:pt x="11862435" y="6857999"/>
                </a:lnTo>
                <a:lnTo>
                  <a:pt x="5896483" y="6857999"/>
                </a:lnTo>
                <a:lnTo>
                  <a:pt x="5896483" y="6858000"/>
                </a:lnTo>
                <a:lnTo>
                  <a:pt x="3074669" y="6858000"/>
                </a:lnTo>
                <a:lnTo>
                  <a:pt x="2537458" y="6858000"/>
                </a:lnTo>
                <a:lnTo>
                  <a:pt x="0" y="6858000"/>
                </a:lnTo>
                <a:close/>
              </a:path>
            </a:pathLst>
          </a:custGeom>
        </p:spPr>
      </p:pic>
      <p:sp>
        <p:nvSpPr>
          <p:cNvPr id="8" name="Freeform: Shape 7">
            <a:extLst>
              <a:ext uri="{FF2B5EF4-FFF2-40B4-BE49-F238E27FC236}">
                <a16:creationId xmlns:a16="http://schemas.microsoft.com/office/drawing/2014/main" id="{A4D1609B-102A-4C77-86A2-ACB29FB9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839950" y="0"/>
            <a:ext cx="4352050" cy="6858478"/>
          </a:xfrm>
          <a:custGeom>
            <a:avLst/>
            <a:gdLst>
              <a:gd name="connsiteX0" fmla="*/ 4352050 w 4352050"/>
              <a:gd name="connsiteY0" fmla="*/ 6858478 h 6858478"/>
              <a:gd name="connsiteX1" fmla="*/ 0 w 4352050"/>
              <a:gd name="connsiteY1" fmla="*/ 6858478 h 6858478"/>
              <a:gd name="connsiteX2" fmla="*/ 0 w 4352050"/>
              <a:gd name="connsiteY2" fmla="*/ 0 h 6858478"/>
              <a:gd name="connsiteX3" fmla="*/ 103870 w 4352050"/>
              <a:gd name="connsiteY3" fmla="*/ 0 h 6858478"/>
              <a:gd name="connsiteX4" fmla="*/ 1170098 w 4352050"/>
              <a:gd name="connsiteY4" fmla="*/ 0 h 6858478"/>
              <a:gd name="connsiteX5" fmla="*/ 1175675 w 435205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52050" h="6858478">
                <a:moveTo>
                  <a:pt x="4352050" y="6858478"/>
                </a:moveTo>
                <a:lnTo>
                  <a:pt x="0" y="6858478"/>
                </a:lnTo>
                <a:lnTo>
                  <a:pt x="0" y="0"/>
                </a:lnTo>
                <a:lnTo>
                  <a:pt x="103870" y="0"/>
                </a:lnTo>
                <a:lnTo>
                  <a:pt x="1170098" y="0"/>
                </a:lnTo>
                <a:lnTo>
                  <a:pt x="1175675" y="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C651F706-C94E-46D4-BAAE-BAFD1AD97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8667950" y="0"/>
            <a:ext cx="3524051" cy="6858478"/>
          </a:xfrm>
          <a:custGeom>
            <a:avLst/>
            <a:gdLst>
              <a:gd name="connsiteX0" fmla="*/ 3524051 w 3524051"/>
              <a:gd name="connsiteY0" fmla="*/ 6858478 h 6858478"/>
              <a:gd name="connsiteX1" fmla="*/ 0 w 3524051"/>
              <a:gd name="connsiteY1" fmla="*/ 6858478 h 6858478"/>
              <a:gd name="connsiteX2" fmla="*/ 0 w 3524051"/>
              <a:gd name="connsiteY2" fmla="*/ 0 h 6858478"/>
              <a:gd name="connsiteX3" fmla="*/ 342099 w 3524051"/>
              <a:gd name="connsiteY3" fmla="*/ 0 h 6858478"/>
              <a:gd name="connsiteX4" fmla="*/ 347676 w 3524051"/>
              <a:gd name="connsiteY4" fmla="*/ 0 h 685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051" h="6858478">
                <a:moveTo>
                  <a:pt x="3524051" y="6858478"/>
                </a:moveTo>
                <a:lnTo>
                  <a:pt x="0" y="6858478"/>
                </a:lnTo>
                <a:lnTo>
                  <a:pt x="0" y="0"/>
                </a:lnTo>
                <a:lnTo>
                  <a:pt x="342099" y="0"/>
                </a:lnTo>
                <a:lnTo>
                  <a:pt x="347676"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a:extLst>
              <a:ext uri="{FF2B5EF4-FFF2-40B4-BE49-F238E27FC236}">
                <a16:creationId xmlns:a16="http://schemas.microsoft.com/office/drawing/2014/main" id="{FDCDA696-4B26-4FFE-BA02-B86E4346EE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2" name="Scene_5_English">
            <a:hlinkClick r:id="" action="ppaction://media"/>
            <a:extLst>
              <a:ext uri="{FF2B5EF4-FFF2-40B4-BE49-F238E27FC236}">
                <a16:creationId xmlns:a16="http://schemas.microsoft.com/office/drawing/2014/main" id="{6AE56F26-CE41-4C80-8437-DA3D77B6975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01727" y="3759262"/>
            <a:ext cx="609600" cy="609600"/>
          </a:xfrm>
          <a:prstGeom prst="rect">
            <a:avLst/>
          </a:prstGeom>
        </p:spPr>
      </p:pic>
      <p:pic>
        <p:nvPicPr>
          <p:cNvPr id="7" name="Picture 6">
            <a:extLst>
              <a:ext uri="{FF2B5EF4-FFF2-40B4-BE49-F238E27FC236}">
                <a16:creationId xmlns:a16="http://schemas.microsoft.com/office/drawing/2014/main" id="{C31E8334-4DA0-4CED-B916-0680900D13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4" name="Scene_5_German">
            <a:hlinkClick r:id="" action="ppaction://media"/>
            <a:extLst>
              <a:ext uri="{FF2B5EF4-FFF2-40B4-BE49-F238E27FC236}">
                <a16:creationId xmlns:a16="http://schemas.microsoft.com/office/drawing/2014/main" id="{C2637B54-4E31-4916-B9EF-C4EBF338C36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401727" y="4904058"/>
            <a:ext cx="609600" cy="609600"/>
          </a:xfrm>
          <a:prstGeom prst="rect">
            <a:avLst/>
          </a:prstGeom>
        </p:spPr>
      </p:pic>
      <p:pic>
        <p:nvPicPr>
          <p:cNvPr id="11" name="Picture 10">
            <a:extLst>
              <a:ext uri="{FF2B5EF4-FFF2-40B4-BE49-F238E27FC236}">
                <a16:creationId xmlns:a16="http://schemas.microsoft.com/office/drawing/2014/main" id="{FF790C98-2852-4742-948D-91334954CE3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pic>
        <p:nvPicPr>
          <p:cNvPr id="14" name="Picture 13">
            <a:extLst>
              <a:ext uri="{FF2B5EF4-FFF2-40B4-BE49-F238E27FC236}">
                <a16:creationId xmlns:a16="http://schemas.microsoft.com/office/drawing/2014/main" id="{0ACC13F8-7718-4F4B-A7B8-3D97D9F394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3974834">
            <a:off x="7508384" y="2175539"/>
            <a:ext cx="5843184" cy="1668103"/>
          </a:xfrm>
          <a:prstGeom prst="rect">
            <a:avLst/>
          </a:prstGeom>
        </p:spPr>
      </p:pic>
    </p:spTree>
    <p:extLst>
      <p:ext uri="{BB962C8B-B14F-4D97-AF65-F5344CB8AC3E}">
        <p14:creationId xmlns:p14="http://schemas.microsoft.com/office/powerpoint/2010/main" val="16550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6"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6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E697DA-1715-4B2A-9228-86C0849E0C4F}"/>
              </a:ext>
            </a:extLst>
          </p:cNvPr>
          <p:cNvPicPr>
            <a:picLocks noChangeAspect="1"/>
          </p:cNvPicPr>
          <p:nvPr/>
        </p:nvPicPr>
        <p:blipFill rotWithShape="1">
          <a:blip r:embed="rId7">
            <a:duotone>
              <a:prstClr val="black"/>
              <a:prstClr val="white"/>
            </a:duotone>
            <a:extLst>
              <a:ext uri="{28A0092B-C50C-407E-A947-70E740481C1C}">
                <a14:useLocalDpi xmlns:a14="http://schemas.microsoft.com/office/drawing/2010/main" val="0"/>
              </a:ext>
            </a:extLst>
          </a:blip>
          <a:srcRect b="23208"/>
          <a:stretch/>
        </p:blipFill>
        <p:spPr>
          <a:xfrm>
            <a:off x="20" y="10"/>
            <a:ext cx="12191980" cy="6857990"/>
          </a:xfrm>
          <a:prstGeom prst="rect">
            <a:avLst/>
          </a:prstGeom>
        </p:spPr>
      </p:pic>
      <p:pic>
        <p:nvPicPr>
          <p:cNvPr id="6" name="Picture 5">
            <a:extLst>
              <a:ext uri="{FF2B5EF4-FFF2-40B4-BE49-F238E27FC236}">
                <a16:creationId xmlns:a16="http://schemas.microsoft.com/office/drawing/2014/main" id="{6A0C8B38-F20D-47E7-A7A6-92ACA699BE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7" name="Picture 6">
            <a:extLst>
              <a:ext uri="{FF2B5EF4-FFF2-40B4-BE49-F238E27FC236}">
                <a16:creationId xmlns:a16="http://schemas.microsoft.com/office/drawing/2014/main" id="{BB71F42B-F821-4B47-95AD-432B360710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2" name="Scene_6_German">
            <a:hlinkClick r:id="" action="ppaction://media"/>
            <a:extLst>
              <a:ext uri="{FF2B5EF4-FFF2-40B4-BE49-F238E27FC236}">
                <a16:creationId xmlns:a16="http://schemas.microsoft.com/office/drawing/2014/main" id="{36F65203-23F9-4B21-ABD5-E0B0CC936FF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39881" y="4871889"/>
            <a:ext cx="609600" cy="609600"/>
          </a:xfrm>
          <a:prstGeom prst="rect">
            <a:avLst/>
          </a:prstGeom>
        </p:spPr>
      </p:pic>
      <p:pic>
        <p:nvPicPr>
          <p:cNvPr id="3" name="Scene_6_English">
            <a:hlinkClick r:id="" action="ppaction://media"/>
            <a:extLst>
              <a:ext uri="{FF2B5EF4-FFF2-40B4-BE49-F238E27FC236}">
                <a16:creationId xmlns:a16="http://schemas.microsoft.com/office/drawing/2014/main" id="{35936F9F-8059-4BC7-AA45-E9523AC3620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439881" y="3759262"/>
            <a:ext cx="609600" cy="609600"/>
          </a:xfrm>
          <a:prstGeom prst="rect">
            <a:avLst/>
          </a:prstGeom>
        </p:spPr>
      </p:pic>
      <p:pic>
        <p:nvPicPr>
          <p:cNvPr id="8" name="Picture 7">
            <a:extLst>
              <a:ext uri="{FF2B5EF4-FFF2-40B4-BE49-F238E27FC236}">
                <a16:creationId xmlns:a16="http://schemas.microsoft.com/office/drawing/2014/main" id="{E2D861A1-677E-49D7-9021-9E52BA1AA7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pic>
        <p:nvPicPr>
          <p:cNvPr id="14" name="Picture 13">
            <a:extLst>
              <a:ext uri="{FF2B5EF4-FFF2-40B4-BE49-F238E27FC236}">
                <a16:creationId xmlns:a16="http://schemas.microsoft.com/office/drawing/2014/main" id="{A13162A6-2A35-481C-BE7B-10353DA9DA81}"/>
              </a:ext>
            </a:extLst>
          </p:cNvPr>
          <p:cNvPicPr>
            <a:picLocks noChangeAspect="1"/>
          </p:cNvPicPr>
          <p:nvPr/>
        </p:nvPicPr>
        <p:blipFill rotWithShape="1">
          <a:blip r:embed="rId12">
            <a:extLst>
              <a:ext uri="{28A0092B-C50C-407E-A947-70E740481C1C}">
                <a14:useLocalDpi xmlns:a14="http://schemas.microsoft.com/office/drawing/2010/main" val="0"/>
              </a:ext>
            </a:extLst>
          </a:blip>
          <a:srcRect t="14097" b="10533"/>
          <a:stretch/>
        </p:blipFill>
        <p:spPr>
          <a:xfrm>
            <a:off x="71478" y="22340"/>
            <a:ext cx="12049044" cy="1091997"/>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EBC5B8A1-E606-4EDB-A560-F514603ABE2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1478" y="92849"/>
            <a:ext cx="12770519" cy="1694898"/>
          </a:xfrm>
          <a:prstGeom prst="rect">
            <a:avLst/>
          </a:prstGeom>
        </p:spPr>
      </p:pic>
    </p:spTree>
    <p:extLst>
      <p:ext uri="{BB962C8B-B14F-4D97-AF65-F5344CB8AC3E}">
        <p14:creationId xmlns:p14="http://schemas.microsoft.com/office/powerpoint/2010/main" val="96248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5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354B9E-1C12-4FA8-961E-80F50D9B7434}"/>
              </a:ext>
            </a:extLst>
          </p:cNvPr>
          <p:cNvPicPr>
            <a:picLocks noChangeAspect="1"/>
          </p:cNvPicPr>
          <p:nvPr/>
        </p:nvPicPr>
        <p:blipFill rotWithShape="1">
          <a:blip r:embed="rId7">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pic>
        <p:nvPicPr>
          <p:cNvPr id="7" name="Picture 6">
            <a:extLst>
              <a:ext uri="{FF2B5EF4-FFF2-40B4-BE49-F238E27FC236}">
                <a16:creationId xmlns:a16="http://schemas.microsoft.com/office/drawing/2014/main" id="{54066B3A-561E-4029-A6F1-C00915B332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2" name="Scene_7_English">
            <a:hlinkClick r:id="" action="ppaction://media"/>
            <a:extLst>
              <a:ext uri="{FF2B5EF4-FFF2-40B4-BE49-F238E27FC236}">
                <a16:creationId xmlns:a16="http://schemas.microsoft.com/office/drawing/2014/main" id="{83087573-B4B2-4823-A3C0-28C1B8191A2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0537" y="3759262"/>
            <a:ext cx="609600" cy="609600"/>
          </a:xfrm>
          <a:prstGeom prst="rect">
            <a:avLst/>
          </a:prstGeom>
        </p:spPr>
      </p:pic>
      <p:pic>
        <p:nvPicPr>
          <p:cNvPr id="6" name="Picture 5">
            <a:extLst>
              <a:ext uri="{FF2B5EF4-FFF2-40B4-BE49-F238E27FC236}">
                <a16:creationId xmlns:a16="http://schemas.microsoft.com/office/drawing/2014/main" id="{7D3DBEFD-B182-4B20-BBC6-3497048B8A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3" name="Scene_7_German">
            <a:hlinkClick r:id="" action="ppaction://media"/>
            <a:extLst>
              <a:ext uri="{FF2B5EF4-FFF2-40B4-BE49-F238E27FC236}">
                <a16:creationId xmlns:a16="http://schemas.microsoft.com/office/drawing/2014/main" id="{A0C866B6-F1ED-4D8D-8279-70661C9ABFF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340537" y="4871889"/>
            <a:ext cx="609600" cy="609600"/>
          </a:xfrm>
          <a:prstGeom prst="rect">
            <a:avLst/>
          </a:prstGeom>
        </p:spPr>
      </p:pic>
      <p:pic>
        <p:nvPicPr>
          <p:cNvPr id="15" name="Picture 14" descr="A close up of a logo&#10;&#10;Description generated with high confidence">
            <a:extLst>
              <a:ext uri="{FF2B5EF4-FFF2-40B4-BE49-F238E27FC236}">
                <a16:creationId xmlns:a16="http://schemas.microsoft.com/office/drawing/2014/main" id="{608AC389-FAF1-4824-9CD6-E3CACCA066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9187" y="5133214"/>
            <a:ext cx="10250307" cy="1757640"/>
          </a:xfrm>
          <a:prstGeom prst="rect">
            <a:avLst/>
          </a:prstGeom>
        </p:spPr>
      </p:pic>
      <p:pic>
        <p:nvPicPr>
          <p:cNvPr id="11" name="Picture 10">
            <a:extLst>
              <a:ext uri="{FF2B5EF4-FFF2-40B4-BE49-F238E27FC236}">
                <a16:creationId xmlns:a16="http://schemas.microsoft.com/office/drawing/2014/main" id="{FD7690D9-D5CD-44DE-9A51-E305A6604D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68601" y="5256104"/>
            <a:ext cx="9189136" cy="1380343"/>
          </a:xfrm>
          <a:prstGeom prst="rect">
            <a:avLst/>
          </a:prstGeom>
        </p:spPr>
      </p:pic>
      <p:pic>
        <p:nvPicPr>
          <p:cNvPr id="8" name="Picture 7">
            <a:extLst>
              <a:ext uri="{FF2B5EF4-FFF2-40B4-BE49-F238E27FC236}">
                <a16:creationId xmlns:a16="http://schemas.microsoft.com/office/drawing/2014/main" id="{5E96E497-2E49-4B56-A899-67C23ED2D23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spTree>
    <p:extLst>
      <p:ext uri="{BB962C8B-B14F-4D97-AF65-F5344CB8AC3E}">
        <p14:creationId xmlns:p14="http://schemas.microsoft.com/office/powerpoint/2010/main" val="50626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52"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3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E1D459-9C49-4BB3-8FCB-C7061A709928}"/>
              </a:ext>
            </a:extLst>
          </p:cNvPr>
          <p:cNvPicPr>
            <a:picLocks noChangeAspect="1"/>
          </p:cNvPicPr>
          <p:nvPr/>
        </p:nvPicPr>
        <p:blipFill rotWithShape="1">
          <a:blip r:embed="rId7">
            <a:extLst>
              <a:ext uri="{28A0092B-C50C-407E-A947-70E740481C1C}">
                <a14:useLocalDpi xmlns:a14="http://schemas.microsoft.com/office/drawing/2010/main" val="0"/>
              </a:ext>
            </a:extLst>
          </a:blip>
          <a:srcRect t="9938" b="33813"/>
          <a:stretch/>
        </p:blipFill>
        <p:spPr>
          <a:xfrm>
            <a:off x="20" y="10"/>
            <a:ext cx="12191980" cy="6857990"/>
          </a:xfrm>
          <a:prstGeom prst="rect">
            <a:avLst/>
          </a:prstGeom>
        </p:spPr>
      </p:pic>
      <p:pic>
        <p:nvPicPr>
          <p:cNvPr id="6" name="Picture 5">
            <a:extLst>
              <a:ext uri="{FF2B5EF4-FFF2-40B4-BE49-F238E27FC236}">
                <a16:creationId xmlns:a16="http://schemas.microsoft.com/office/drawing/2014/main" id="{DF731EBB-5735-4E36-AA7B-5B7127E4423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39" y="4630691"/>
            <a:ext cx="1091997" cy="1091997"/>
          </a:xfrm>
          <a:prstGeom prst="rect">
            <a:avLst/>
          </a:prstGeom>
        </p:spPr>
      </p:pic>
      <p:pic>
        <p:nvPicPr>
          <p:cNvPr id="7" name="Picture 6">
            <a:extLst>
              <a:ext uri="{FF2B5EF4-FFF2-40B4-BE49-F238E27FC236}">
                <a16:creationId xmlns:a16="http://schemas.microsoft.com/office/drawing/2014/main" id="{88B4219C-DA6E-4A10-8C38-20EC85CE05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2" name="Scene_8_German">
            <a:hlinkClick r:id="" action="ppaction://media"/>
            <a:extLst>
              <a:ext uri="{FF2B5EF4-FFF2-40B4-BE49-F238E27FC236}">
                <a16:creationId xmlns:a16="http://schemas.microsoft.com/office/drawing/2014/main" id="{442E9BD6-A024-477A-9CE7-7564D55C689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340537" y="4871889"/>
            <a:ext cx="609600" cy="609600"/>
          </a:xfrm>
          <a:prstGeom prst="rect">
            <a:avLst/>
          </a:prstGeom>
        </p:spPr>
      </p:pic>
      <p:pic>
        <p:nvPicPr>
          <p:cNvPr id="5" name="Scene_8_English">
            <a:hlinkClick r:id="" action="ppaction://media"/>
            <a:extLst>
              <a:ext uri="{FF2B5EF4-FFF2-40B4-BE49-F238E27FC236}">
                <a16:creationId xmlns:a16="http://schemas.microsoft.com/office/drawing/2014/main" id="{DD10FD69-C713-4E71-B2EE-49105C275E29}"/>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439883" y="3759262"/>
            <a:ext cx="609600" cy="609600"/>
          </a:xfrm>
          <a:prstGeom prst="rect">
            <a:avLst/>
          </a:prstGeom>
        </p:spPr>
      </p:pic>
      <p:pic>
        <p:nvPicPr>
          <p:cNvPr id="8" name="Picture 7">
            <a:extLst>
              <a:ext uri="{FF2B5EF4-FFF2-40B4-BE49-F238E27FC236}">
                <a16:creationId xmlns:a16="http://schemas.microsoft.com/office/drawing/2014/main" id="{B865F527-DE3C-4D71-96CC-751F1D0294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299" y="5742766"/>
            <a:ext cx="1091997" cy="1091997"/>
          </a:xfrm>
          <a:prstGeom prst="rect">
            <a:avLst/>
          </a:prstGeom>
        </p:spPr>
      </p:pic>
      <p:pic>
        <p:nvPicPr>
          <p:cNvPr id="9" name="Picture 8" descr="A close up of a screen&#10;&#10;Description generated with high confidence">
            <a:extLst>
              <a:ext uri="{FF2B5EF4-FFF2-40B4-BE49-F238E27FC236}">
                <a16:creationId xmlns:a16="http://schemas.microsoft.com/office/drawing/2014/main" id="{1F26E452-FF9C-431D-902D-1ECAA9C48FF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10494" y="5196463"/>
            <a:ext cx="9323241" cy="1676400"/>
          </a:xfrm>
          <a:prstGeom prst="rect">
            <a:avLst/>
          </a:prstGeom>
        </p:spPr>
      </p:pic>
    </p:spTree>
    <p:extLst>
      <p:ext uri="{BB962C8B-B14F-4D97-AF65-F5344CB8AC3E}">
        <p14:creationId xmlns:p14="http://schemas.microsoft.com/office/powerpoint/2010/main" val="52931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5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6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4BF34C-1E73-4F21-A13F-AFCB8A69409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4BE15B3-E2B5-4B10-BE52-FB77CE85ADB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200" y="4628102"/>
            <a:ext cx="1091997" cy="1091997"/>
          </a:xfrm>
          <a:prstGeom prst="rect">
            <a:avLst/>
          </a:prstGeom>
        </p:spPr>
      </p:pic>
      <p:pic>
        <p:nvPicPr>
          <p:cNvPr id="11" name="Picture 10">
            <a:extLst>
              <a:ext uri="{FF2B5EF4-FFF2-40B4-BE49-F238E27FC236}">
                <a16:creationId xmlns:a16="http://schemas.microsoft.com/office/drawing/2014/main" id="{A3F690D6-19A9-48F7-8CD4-893A546575A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7200" y="3545924"/>
            <a:ext cx="1036276" cy="1036276"/>
          </a:xfrm>
          <a:prstGeom prst="rect">
            <a:avLst/>
          </a:prstGeom>
        </p:spPr>
      </p:pic>
      <p:pic>
        <p:nvPicPr>
          <p:cNvPr id="5" name="Picture 4">
            <a:extLst>
              <a:ext uri="{FF2B5EF4-FFF2-40B4-BE49-F238E27FC236}">
                <a16:creationId xmlns:a16="http://schemas.microsoft.com/office/drawing/2014/main" id="{355596F2-D109-43DB-8FD5-142486B9D9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9339" y="5720099"/>
            <a:ext cx="1091997" cy="1091997"/>
          </a:xfrm>
          <a:prstGeom prst="rect">
            <a:avLst/>
          </a:prstGeom>
        </p:spPr>
      </p:pic>
      <p:pic>
        <p:nvPicPr>
          <p:cNvPr id="2" name="Scene_9_English">
            <a:hlinkClick r:id="" action="ppaction://media"/>
            <a:extLst>
              <a:ext uri="{FF2B5EF4-FFF2-40B4-BE49-F238E27FC236}">
                <a16:creationId xmlns:a16="http://schemas.microsoft.com/office/drawing/2014/main" id="{C397EB91-6D74-4934-A982-64363CDFB1F9}"/>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68398" y="3745179"/>
            <a:ext cx="609600" cy="609600"/>
          </a:xfrm>
          <a:prstGeom prst="rect">
            <a:avLst/>
          </a:prstGeom>
        </p:spPr>
      </p:pic>
      <p:pic>
        <p:nvPicPr>
          <p:cNvPr id="3" name="Scene_9_German">
            <a:hlinkClick r:id="" action="ppaction://media"/>
            <a:extLst>
              <a:ext uri="{FF2B5EF4-FFF2-40B4-BE49-F238E27FC236}">
                <a16:creationId xmlns:a16="http://schemas.microsoft.com/office/drawing/2014/main" id="{384EF99E-54F3-4F6B-80F1-459F2B42BDFA}"/>
              </a:ext>
            </a:extLst>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471055" y="4869301"/>
            <a:ext cx="609600" cy="609600"/>
          </a:xfrm>
          <a:prstGeom prst="rect">
            <a:avLst/>
          </a:prstGeom>
        </p:spPr>
      </p:pic>
      <p:pic>
        <p:nvPicPr>
          <p:cNvPr id="6" name="Picture 5" descr="A picture containing object, clock, indoor&#10;&#10;Description generated with very high confidence">
            <a:extLst>
              <a:ext uri="{FF2B5EF4-FFF2-40B4-BE49-F238E27FC236}">
                <a16:creationId xmlns:a16="http://schemas.microsoft.com/office/drawing/2014/main" id="{EFFE87EE-2985-4E29-85C6-4FB8DDEDD1D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16409" y="5490147"/>
            <a:ext cx="8359181" cy="1379099"/>
          </a:xfrm>
          <a:prstGeom prst="rect">
            <a:avLst/>
          </a:prstGeom>
        </p:spPr>
      </p:pic>
    </p:spTree>
    <p:extLst>
      <p:ext uri="{BB962C8B-B14F-4D97-AF65-F5344CB8AC3E}">
        <p14:creationId xmlns:p14="http://schemas.microsoft.com/office/powerpoint/2010/main" val="182600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4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0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TotalTime>
  <Words>1503</Words>
  <Application>Microsoft Office PowerPoint</Application>
  <PresentationFormat>Widescreen</PresentationFormat>
  <Paragraphs>115</Paragraphs>
  <Slides>11</Slides>
  <Notes>11</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Marcel Huse</dc:creator>
  <cp:lastModifiedBy>Slim Guella</cp:lastModifiedBy>
  <cp:revision>47</cp:revision>
  <cp:lastPrinted>2019-02-12T09:24:16Z</cp:lastPrinted>
  <dcterms:created xsi:type="dcterms:W3CDTF">2019-02-04T16:01:24Z</dcterms:created>
  <dcterms:modified xsi:type="dcterms:W3CDTF">2019-04-25T09:40:24Z</dcterms:modified>
</cp:coreProperties>
</file>